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ink/ink2.xml" ContentType="application/inkml+xml"/>
  <Override PartName="/ppt/ink/inkAction2.xml" ContentType="application/vnd.ms-office.inkAction+xml"/>
  <Override PartName="/ppt/notesSlides/notesSlide2.xml" ContentType="application/vnd.openxmlformats-officedocument.presentationml.notesSlide+xml"/>
  <Override PartName="/ppt/ink/inkAction3.xml" ContentType="application/vnd.ms-office.inkAction+xml"/>
  <Override PartName="/ppt/notesSlides/notesSlide3.xml" ContentType="application/vnd.openxmlformats-officedocument.presentationml.notesSlide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080B0D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727" autoAdjust="0"/>
  </p:normalViewPr>
  <p:slideViewPr>
    <p:cSldViewPr snapToGrid="0">
      <p:cViewPr varScale="1">
        <p:scale>
          <a:sx n="99" d="100"/>
          <a:sy n="99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00:35:31.53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29231 16873 0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00:02:04.98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32539 17613 0</inkml:trace>
  <inkml:trace contextRef="#ctx0" brushRef="#br0" timeOffset="804">32060 17678 0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00:35:30.49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act:action type="add" startTime="4665">
    <iact:property name="dataType"/>
    <iact:actionData xml:id="d0">
      <inkml:trace xmlns:inkml="http://www.w3.org/2003/InkML" xml:id="stk0" contextRef="#ctx0" brushRef="#br0">24573 8403 0,'22'0'23,"21"0"-19,1 0 6,21 0-2,-43 0-7,130 0 9,88-21 2,217-1-1,-109 22-7,-22 0 5,44-22-3,22 22 1,-109 0 7,283 0-5,-261 0-2,-44 0 1,-196 0-7,131 0-1,-44 0 10,-43 0-6,0 0-3,-65 0 7,152 0-3,-88 0-3,-21 0 7,-21 0-7,-23 0 0,-21 0 0,0 0 5,87 0-4,-88 0-1,1 0 1,0 0-2,0 0 7,43 0-6,-43 0 1,-1 0-1,1 0 1,0 0 4,22 0-3,-23 0-2,1 0 1,0 0 0,43 0 11,-21 0-11,-23 0-2,23 0 9,-1 22-7,-21-22-1,0 0 5,22 0-4,-44 22-1,21-22 1,1 0 5</inkml:trace>
    </iact:actionData>
  </iact:action>
  <iact:action type="add" startTime="7202">
    <iact:property name="dataType"/>
    <iact:actionData xml:id="d1">
      <inkml:trace xmlns:inkml="http://www.w3.org/2003/InkML" xml:id="stk1" contextRef="#ctx0" brushRef="#br0">22396 9231 0,'-21'0'1,"-1"0"11,0 22-3,0 21-4,1-21 6,21 0-10,-44 43 4,22-22 3,-21 23 4,-23 108-6,45-87-3,-1-65 9,-22 196 1,-21-1-8,43-151 3,22-23-7,-21 44 7,-1-43-8,0 86 2,0 23 11,22-66-11,-21-22 6,21 22-4,0 0-1,0 66 8,0-131-10,0 21 2,0-21-1,21 0 5,1 86-3,-22-64 0,22 0-2,21 21 7,-21 0-6,-22-43-1,22-22 2,-22 22 3,43 43-3,-21-43-2,-22 0 0,22-22-2,21 65 10,-43-43-4,22-22-4,0 21 8,-22 1-6,22-22 6,-22 22-4,22-22 8,-22 22 12</inkml:trace>
    </iact:actionData>
  </iact:action>
  <iact:action type="add" startTime="10641">
    <iact:property name="dataType"/>
    <iact:actionData xml:id="d2">
      <inkml:trace xmlns:inkml="http://www.w3.org/2003/InkML" xml:id="stk2" contextRef="#ctx0" brushRef="#br0">29644 15000 0,'-22'0'20,"1"22"-14,-1 0 1,-65 0-5,65-22 9,-87 21 3,-195 1-3,151 0-1,-108-22 0,43 0-4,175-22-6,-1 22 5,23 0-3,-110-43-1,87 43 1,1 0 1,21-22 6,-152 0-5,109-22-3,43 44 3,0-21 2,-65-23-3,65 44-1,1 0 0,-1-22 0,0 1 5,0-1-5,1 22 1,21-22-1,0 0 1,-22 0 6,22 1-8,0-1 1,0 0 2,0 0-1,0-21 5,0 21-8,0 0 2,0 1 1,0-1-1,0-22 6,0-21-3,0 43-5,22-43 1,-22 43 1,65-87 7,-22 66-6,-21-1 1,0 22-3,0-21 0,21 21 6,88-65-4,-88 43-1,1 23 1,21-23-1,218-65 8,-218 109-7,1-22-1,-23 1-1,23 21 8,282-66-7,-283 66 1,22-21-1,196 21 7,-218 0-7,1 0 0,-1 0-1,0 0 2,1 0 5,260 43-6,-282-21 0,21-22 1,-22 22-1,197 65 8,-197-65-8,1-1 0,-22 1 0,21 0 7,44 65-6,-65-44-1,0-21 0,-22 22 6,22 43-6,-22-65 0,0-1 1,0 23-1,0 0 7,0 108-8,0-109 3,0 1-3,0-22 2,0 0 5,-66 130-6,23-87 1,21-21-1,0-22 1,22 21 5,-87 88-6,65-109 0,1 21-1,-1-21 1,0 0 6,-65 86-6,87-86 0,-22 0 1,0 0-1,1-22 9,-66 130-7,43-130-1,44 22 6,-43 22-2,21-23-2,22 1 1,-22-22 2,22 22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00:35:30.49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act:action type="add" startTime="5467">
    <iact:property name="dataType"/>
    <iact:actionData xml:id="d0">
      <inkml:trace xmlns:inkml="http://www.w3.org/2003/InkML" xml:id="stk0" contextRef="#ctx0" brushRef="#br0">5681 11626 0,'-22'0'26,"0"0"-25,-65 0 8,65 0-7,-130 0 3,109-22-4,-45 22 7,45 0-6,-131-44 2,21 23 0,23-1 3,-44-22-2,87 22-2,21 1 8,-260-88-3,261 109-7,-88-65 4,23 21 2,108 22-6,-65 0 0,43 1 6,-65-45-3,66 45-1,21-1 6,-43-44-6,65 23 2,-22 43 3,0-87-4,22 43-1,0 1 0,0-23 6,0 23-7,22-22 1,-22 43 0,22 0 4,43-87-4,-43 44 1,21 43-1,-43 0-3,88-65 7,-67 65-5,45-21 1,-23-1 0,-21 1 5,152-44-5,-65 43-1,21-21 2,88 0 4,-174 43-6,21 22 1,44-44 0,-44 44 5,153-21-6,-175-1 1,44 22 0,131 0 6,-175 22-6,1-22-2,0 0 2,-23 21 5,110 1-6,-109 22 0,-1-44 1,1 21-1,0-21 5,43 66-4,-43-23 0,0-21-1,-22 0 0,22 0 5,21 43-4,-43-22-1,22-21 1,-22 0-1,22 0 5,-1 87-5,-21-88 0,22 1 0,-22 0 1,0 0 4,0 87-5,0-88 1,0 1-1,0 0 0,0 0 7,0 65-6,0-66-2,0 1 0,0 22 3,0-1-2,-22-21 3,1 22-2,21-1-1,-22-21 1,0 0-3,-43 87 10,43-88-8,22 1 0,-22 0 1,-21 0 3,-23 43-3,23-43 0,21-22 0,0 22-1,1-22-2,-66 65 11,21-43-9,23-1 1,21 1 0,0-22 3,-65 44-1,65-23-4,-43 1 0,43-22 1,1 22 5,-132 22-3,88-23 0,43-21-1,-21 22-3,-66 22 7,87-44-5,-43 21 1</inkml:trace>
    </iact:actionData>
  </iact:action>
  <iact:action type="add" startTime="10549">
    <iact:property name="dataType"/>
    <iact:actionData xml:id="d1">
      <inkml:trace xmlns:inkml="http://www.w3.org/2003/InkML" xml:id="stk1" contextRef="#ctx0" brushRef="#br0">13429 8012 0,'0'0'16,"-43"0"-16,21-22 4,0 22-4,0-22 13,1 22-11,-23-65 4,44 43 2,0 0 1,0-43-1,22 21-1,43-21 3,87-66 0,-21 44-6,-87 44 0,64-23 2,67 1-2,-1 0 4,-22 21-2,66 1 3,152-1 1,-22 44 3,-261 0-11,327 0 8,-349 0-9,261 65 4,-130-43 4,-65 44-1,-22-23 1,-66 1-3,-21-23 3,-22 1-1,0 22 0,0-22 2,0 43-6,-22-43 6,0 21-4,-21 1 2,-1-23-2,1 23 0,-44 0 8,65-44-10,-87 43-2,66-21 5,21-22-6,-22 22 6,23-22-5,-88 43 0,65-21 1,1-22 4,-44 22-4,65-22 1,0 0-2,0 21-1,1-21 6,-67 0-5,45 22 1,21-22 2,0 0-1,1 0 0,21 22-2</inkml:trace>
    </iact:actionData>
  </iact:action>
  <iact:action type="add" startTime="11337">
    <iact:property name="dataType"/>
    <iact:actionData xml:id="d2">
      <inkml:trace xmlns:inkml="http://www.w3.org/2003/InkML" xml:id="stk2" contextRef="#ctx0" brushRef="#br0">16977 8338 0,'0'0'14,"-44"44"-14,1-23 2,-22 1 6,-66 0 0,22 22-3,22-23 5,-44 1-3,44-22 5,-43 0-3,21 0 1,65 0-2,23 0 0,21-22 4,-22 22-4,22-43 9,0 21-11,0-22 6,0 23-4,0-88-4,0 65-1,0 1 4,22 43-5,-1-44 0,1 1 3,22-1 0,-1 1-2,23-23 1,-23 44-1,-21 1 0,43-1-1,22-22 2,-21 1-1,-23 43-1,44-44 2,-43 44 2,130-43-1,-109 21-1,-21 22-2,43 0-1,-22 0 4,109 0-1,-130 0-2,86 0 5,-21 0-1,-65 0-5,43 22 0,-44-22 2,44 22 0,0 21 3,-65-21-4,0-22 0,0 22 1,-1-1-1,23 23 7,-44-22-7,0-1 1,0 1-1,0 0 1,0 22 3,0-23-4,0 1 1,0 0-1,0 0 0,0 21 6,0-21-7,0 0 2,-22 0-1,0 21 1,22-21 3,-65 65 0,22-44-3,-1 1 0,22-22 4,-87 65-2,66-65-2,-1-1 4,1 1-5,-66 22 0,22-1 2,-22-21-1,87-22 3,-195 44-2,86-23-1,66 1-1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00:54:30.55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act:action type="add" startTime="3544">
    <iact:property name="dataType"/>
    <iact:actionData xml:id="d0">
      <inkml:trace xmlns:inkml="http://www.w3.org/2003/InkML" xml:id="stk0" contextRef="#ctx0" brushRef="#br0">8162 15370 0,'-22'0'3,"-43"0"-2,21 0 2,-86 0 4,86 0-7,-21 0 4,21 0-4,1 0 3,-1 0-1,-151-21 4,151 21-4,0-22-1,-21 22 1,22-22 0,-23 0 0,1 22 0,-44-43 4,44 21-5,21 0 1,1 0 0,-22 22 0,21-43 0,-21 21 0,-88-65 5,110 65-6,-1 0 1,1 1 0,-1-23 0,1 22 1,-1-21 2,-86-44-2,108 43-1,-22 1 0,23 21-1,-23-22 1,0 1 4,-21-66-4,43 65 0,-21 23 0,43-23 0,-22 1 0,0-1 0,-21-65 5,21 66-6,22-1 1,-22 22 0,1-21 0,21-1 0,-22-65 5,22 66-7,0-1 3,0 1-2,0-1 1,0 22 0,0-43 0,22-44 5,-1 66-5,-21-1-1,22-21 1,22 21 0,-44 1 0,43-23 0,1-21 4,-1 44-5,-21-23 1,21 23 0,1-1 0,0-21 0,64-66 5,-64 110-6,-1-23 1,23 1 0,-23-1 2,-21 22-3,43-21 7,131-66-4,-43 65-1,-110 1 0,1 43 3,108-22-2,-43-22-2,-66 44 0,1 0 4,86 0-2,-42 0-3,-67 0 1,23 0 0,-1 22 0,1 0 0,43 22 4,-44-23-4,1 1 1,-22 0-1,21 21-1,1-21 1,-22 22 4,86 43-4,-86-44 1,22 1-1,-23-22 0,1 21 4,65 88-3,-43-22-1,-22-66 0,21 1 0,-43 21 0,22-43 6,43 174-5,-65-153 0,22 23-2,-22-23 1,22 1 1,-22-1 3,0 153-2,0-152-2,0-1-2,0 1 1,0 21 6,0-21-5,0 21-1,0-43 0,0 21 0,0 1 1,-22-1 0,22-21 0,0 44 5,0-45-7,-22 23 2,22-22 0,-22-1 0,22 23 0,0-22-1,-21 21 6,-1-21-5,22 0-1,-22 0 1,22-1 2,0 1-2,-22-22 4,22 22-5,-21-22 1,21 22 1,-22-22 1</inkml:trace>
    </iact:actionData>
  </iact:action>
  <iact:action type="add" startTime="5104">
    <iact:property name="dataType"/>
    <iact:actionData xml:id="d1">
      <inkml:trace xmlns:inkml="http://www.w3.org/2003/InkML" xml:id="stk1" contextRef="#ctx0" brushRef="#br0">11731 10733 0,'0'65'6,"-21"1"2,-23 108-7,22-109 6,-21 109-3,-22-43-1,43-66-2,0 22 2,-65 131 1,0-66-1,65-64 0,0-23-2,-21 22 1,-1 22 6,-86 196-6,64-131 0,45-65 1,-23-22-1,-65 174 5,88-196-6,-23 22 1,22-21 0,-21 21 0,21 22 0,-109 174 6,110-196-6,-1-44 0,-22 44-1,23-43 1,-1 21 0,-43 109 7,21-130-7,44 21 0,-22-21-1,0-1 3,1 44-1,-1-21 1,0-23-2,22-21 1,0 0-1,0 0 0,-22-22 4,22 21-3,0 1 0,0-44 42,0-108-29,0 86-14</inkml:trace>
    </iact:actionData>
  </iact:action>
  <iact:action type="add" startTime="5458">
    <iact:property name="dataType"/>
    <iact:actionData xml:id="d2">
      <inkml:trace xmlns:inkml="http://www.w3.org/2003/InkML" xml:id="stk2" contextRef="#ctx0" brushRef="#br0">9860 12235 0,'87'66'1,"-174"-132"3,391 284-4,-260-196 0,21-1 0,44 67 3,-22-67-1,-22 23 2,44 43-1,-43-65-1,-23 0 0,22 21 0,1 1 0,-23-23 4,131 66-3,-108-43-1,-23-22 0,1 0-1,21-1 1,-22 1 5,110 65-5,-110-65 0,23 0 0,-45-1 1,66 23-1,-43-22 5,87 43-3,-110-43 0,1-22-2,0 22 1,21-1 3,-21-21-2,-22 22 8,22-22 5,-22-22-7,22-43-6,-1 22 4,-21-1-8</inkml:trace>
    </iact:actionData>
  </iact:action>
  <iact:action type="add" startTime="5791">
    <iact:property name="dataType"/>
    <iact:actionData xml:id="d3">
      <inkml:trace xmlns:inkml="http://www.w3.org/2003/InkML" xml:id="stk3" contextRef="#ctx0" brushRef="#br0">13538 7293 0,'0'22'9,"-22"21"-2,0-21 1,1 0-7,-66 130 0,65-108 1,0-22 3,-43 87-2,21-1 0,1-64-1,-1-1 0,1 23 5,-88 152-5,109-153 0,-21-22 0,-1 23 0,-43 86 6,44-87-8,21 1 2,0-45 0,-21 45 0,21-23 0,0 1 0,-43 87 5,21-66-6,44-22 1,-21 1 0,-23-1 0,44 1 0,-22 0 4,-21 43-4,21-66 0,22 1 0,-22 22 0,22-23 0,-22 23 6,22-22-7,0 0 1,-21-22 9,21 21-10,0 1 34</inkml:trace>
    </iact:actionData>
  </iact:action>
  <iact:action type="add" startTime="6129">
    <iact:property name="dataType"/>
    <iact:actionData xml:id="d4">
      <inkml:trace xmlns:inkml="http://www.w3.org/2003/InkML" xml:id="stk4" contextRef="#ctx0" brushRef="#br0">12384 8012 0,'153'108'3,"-306"-216"-3,349 216 1,-174-86 2,22 0 2,86 87-1,-21-44 0,-65-21 8,-1-23-11,305 197 7,-261-174-7,131 65 1,-87-44 1,-44-22 0,43 23-1,-64-23 0,21-21 4,109 87-3,-153-87-1,22 21 0,1-21 0,-45 0 0,45 0 4,64 65-4,-86-66 0,-1 1 0,-21 0 0,22 0 0,-23-22 4,23 43-4,-22-21 0,-1-22 0,-21 22 2,22-22 11,-22 22-12</inkml:trace>
    </iact:actionData>
  </iact:action>
  <iact:action type="add" startTime="6769">
    <iact:property name="dataType"/>
    <iact:actionData xml:id="d5">
      <inkml:trace xmlns:inkml="http://www.w3.org/2003/InkML" xml:id="stk5" contextRef="#ctx0" brushRef="#br0">6421 6030 0,'0'22'18,"0"22"-15,0-1 6,22 44-1,21 44 5,-43-109-12,65 130 2,-43-130 0,0 43 5,43 44-2,-21-65 4,-44-23-10,21 23 1,1-22 13,44 43-12,-45-65 12,-21 22-11,22-22 23,0 0-12,21-44-6,-21 1 2,43-66-3,1 44-2,21-44 2,0 0 2,-65 65-7,43-43 0,-43 22 3,43 0-3,-43 21 0,0 22 4,86-108-1,-64 64-2,-22 45-1,-1-1 3,45-65-2,-45 43 1,-21 22-4,44 1 1,-44-1 1,44-44 5,-23 45-5,-21-1 0,22 22-1,-22-22 1,0 0 0,22 22 0,-22-21 5,22-1-4,-22 0 0</inkml:trace>
    </iact:actionData>
  </iact:action>
  <iact:action type="add" startTime="7555">
    <iact:property name="dataType"/>
    <iact:actionData xml:id="d6">
      <inkml:trace xmlns:inkml="http://www.w3.org/2003/InkML" xml:id="stk6" contextRef="#ctx0" brushRef="#br0">16890 6749 0,'0'22'10,"0"43"-7,22-43-3,21 87 15,-21-66-5,-22-21-9,43 108 1,-21-108 1,0 22-1,0 21 4,-22-43-5,21 0 1,1-1 0,-22 1 2,22 44 4,0-66-7,-22 21 1,0 1 0,22-22 0,-22 22 0,21 0 4,1-1-1,0-21 36,0-21-28,-1 21-8,23-44 0,-1 1 8,-43 21-12,87-87 4,1 0 4,-1 0-6,-44 44 7,-21 43-9,65-109 1,-65 110 9,0-1-10,86-109 2,-86 88 3,22-23 4,-1 1-2,1 22 1,-23-1-6</inkml:trace>
    </iact:actionData>
  </iact:action>
  <iact:action type="add" startTime="8326">
    <iact:property name="dataType"/>
    <iact:actionData xml:id="d7">
      <inkml:trace xmlns:inkml="http://www.w3.org/2003/InkML" xml:id="stk7" contextRef="#ctx0" brushRef="#br0">17739 11321 0,'0'43'12,"0"-21"-11,21 152 2,23-43 0,-22-88-1,0 1 5,21 130-5,-21-130 1,0-1-1,-1 23-1,-21-1 1,22-22 4,65 175-3,-43-153-1,-23-21 0,1 21-1,0-21 2,0-1-1,65 153 7,-65-152-8,-1-22 1,1-1 0,0 23 1,0 0 4,43 43-5,-43-44 0,-22-21 0,21 0 0,1-1 6,-22 1-6,22-22 1,0 0 64,0-22-61,-1-21 4,23-66-1,21 22-6,-65 43 0,65-21 0,-65 43-1,44-21 4,-1-66-4,1 65 0,-44 23 0,22-23 0,21 22 0,153-304 28</inkml:trace>
    </iact:actionData>
  </iact:action>
  <iact:action type="add" startTime="11500">
    <iact:property name="dataType"/>
    <iact:actionData xml:id="d8">
      <inkml:trace xmlns:inkml="http://www.w3.org/2003/InkML" xml:id="stk8" contextRef="#ctx0" brushRef="#br0">8815 7119 0,'0'0'13,"-22"0"-12,0 22-1,1-22 1,-1 0 5,0 21-4,0-21 3,1 0-1,-1 0 2,0 22-4,0-22 2,1 0 2,-1 0 0,0 0-2,0 0 3,0 0-4,1 0 7,-1 0-5,0 0 1,0 0-3,1 0 3,-1 0 0,0 0 0,0 0-2,1 0 2,-1 0-1,0 0 5,0 0 0,1 0-9,-1 0 5,0 0 3,0 0 8,0 0-13,-21-43 19,21-1-15,0 1-4,22 21 6,-21-22-4,-1 1 6,22 21-11,0-65 9,0-22-5,0 66 4,0-45-1,0 1-5,0 66 8,0-1-9,22-109 8,21 22-6,-21 44 7,0 43-6,-1-21 0,1 21-1,0 0 3,22 0-5,-23 22 1,23-21 5,-1-1-3,-21 22-1,0 0-3,65-22 8,-65 22-7,-1 0 0,1 0 0,0 0 5,87 0-5,-87 0 0,-1 0 0,1 22 1,0-22-2,108 22 8,-108-22-8,0 21 1,0-21 0,21 0 0,23 22 6,-45 0-6,45 0-1,-45-22 2,1 21-2,0 1 7,21 0-6,-21-22-1,0 22 2,0-22-1,-22 22 0,22-22 0,-1 21 5,-21 1-5,22-22-1,-22 22 2,22 0 0,-22 21 4,22-43-5,-22 22-1,0 0 3,21-1-2,-21 1 0,0 0 4,0 0-5,0 0 1,0-1 0,0 1 0,0 0 0,0 65 5,0-65-7,0 0 3,0-1-2,0 1 1,0 0 0,0 0 0,0 65 6,0-66-7,0 1 1,0 0 0,-21-22 1,21 22 5,-44 65-4,22-44-2,22-21 0,-21 0 0,21 0 4,-44 43-3,22-43-1,0 0 0,22-1 0,-21 1 4,-23 22-4,44-23 0,-22-21 0,22 22 1,-21 0-1,-1-22 4,-22 65-3,23-65-1,21 22 0,-22 0 0,0 0 6,0-1-6,1-21-1,-1 22 3,0-22-2,0 22 4,0-22-4,1 22 2,-1-22 0,0 0 4,0 0-7,22 21 1</inkml:trace>
    </iact:actionData>
  </iact:action>
  <iact:action type="add" startTime="16385">
    <iact:property name="dataType"/>
    <iact:actionData xml:id="d9">
      <inkml:trace xmlns:inkml="http://www.w3.org/2003/InkML" xml:id="stk9" contextRef="#ctx0" brushRef="#br0">2372 5987 0,'22'0'10,"0"0"-4,0 0 4,0 0-2,-1 0-6,45 22 6,-1-22 2,22 43-1,0-21-4,-22 0 1,22-22 3,109 43 6,-152-43-15,152 22 5,-66-22 8,-108 0-11,261 0 7,-65 0-2,-44 0 0,-44 0-2,1 0 5,65 0-2,-87 0 4,-1 0-6,-64 0 3,0 0-4,-23 0 3,1 0 0,-22-22 90,22 0-87,-22-43-5,22 22 2,-1-88 1,1 66 1,0-66-2,-22 87-2,22-21 7,-22 43-12,0-21 1,0 21 7,0 0-2,0-21 2,0 21 0,0-22 0,-22 1-6,22-1 9,-44-21-8,23 43 7,-45-21 2,45 43-11,-67-44 4,67 22-6,-23 1 10,-108-23-4,65 22 4,-87-21-5,21 43 6,-86-44-4,174 44-6,-23-22 7,-173 1 1,218 21-8,-110-22 5,1 0-1,109 22-3,-45 0 1,67 0 9,-1 0-11,-130 0 8,43 0-5,87 0 1,0 0 0,0 0 7,-43 0-6,43 0 3,1 22 2,-1-22-5,0 0 13,0 22 3,1-22-12,-45 43 20,23 1-28,21-44 3,22 22 0,-22-22-4,22 21 3,-22-21-1,22 22-1,0 0 4,-21-22-6,21 22 3,0-1 2,0 1-2,-22-22-2,22 44 6,0-22-5,-22-1-1,22 1 1,0 0 6,0 21-7,0-21 1,-22 0-1,22 0 1,0-1 0,0 1 0,0 22 5,0-22-5,0-1-1,0 1 2,0 0-2,-21 21 1,21-21 0,0 22 5,0-23-6,0 1 1,0 0 0,0 0 0,0 0 0,0 21 4,0 22-2,0-43-3,0 0 0,0 0 1,0 0 0,0 21 3,0 22-2,0-43-2,0 22 4,0-23-3,0 1-1,0 0 5,0 22-3,0-23-1,0 1 2,0 0 3,0 0-2,0-1 45</inkml:trace>
    </iact:actionData>
  </iact:action>
  <iact:action type="add" startTime="20368">
    <iact:property name="dataType"/>
    <iact:actionData xml:id="d10">
      <inkml:trace xmlns:inkml="http://www.w3.org/2003/InkML" xml:id="stk10" contextRef="#ctx0" brushRef="#br0">27533 6488 0,'-22'0'26,"0"0"-21,-21 0 8,-66 21-11,66 1 11,-88 22-9,109-44-4,0 21 6,-108 23-3,108-44 0,-43 44 5,-88 43-2,110-44-3,-1-21-2,23 0 3,-23-1-3,1 23 3,-23 21-2,23-43-1,21 0 1,0 21 0,0-21 5,-43 65-4,22-43-2,21-22 2,0 21-1,0-21-1,-21 65 6,21-43-6,0-23 1,1 23 3,-1 21-3,-22 22 5,22-65-6,22 22 1,-21-1 0,21 1 0,-22-23-1,-22 154 8,23-154-8,21 1 1,0 22 0,-22 21 0,0-43 0,22 65 4,0-44-5,-22-21 1,22 43 0,0-43 0,0 22 0,0-1 0,-21 88 4,21-109-4,0 43 0,0-21 0,0-23-1,0 23 1,0 87 5,0-110-5,0 1-1,0 22 1,0-1 0,0 1 0,0-23 0,0 23 5,21 0-6,-21-23 1,0 1-1,0 0 1,0 0 0,22-22 0,-22 43 6,22-21-6,-22 0 3,22-22-3,-22 21 2,0 1 8,21-22 16,-21-22 79,-21 1-99,-1-1-1,-22-22-6,23 23 6,-45-45 0,23 23-5,21 21 5,-43-43-2,43 43-4,-22 0-1,23 0 3,-45-21 4,45 21-6,-1 22 1,0-22 0,0 1 0,1-1 1,-1 22 3,0-22-5,0 22 1,22-22 1,-22 22-1,22 22 82,22 22-71,22-1-7,-1-21 2,23 43-1,-45-21-6,23-23 3,65 45 1,-22-23-2,-65-21 1,43 22-2,-43-44 5,65 65-4,-22-43-1,-22-22 0,-21 21 5,44 23-5,-23-22 3,22-22-3,-65 22 0,22-22 6,0 21-6,0-21 1,-1 0 14,1 0 47,43-130-37,-65 108-21,0 0 3,0 0 3,22-65-8,0 66 6,0-45-6,0 23 6,-1-23-2,-21 45-4,0-1 4,22 0-3,-22 0-3,0 1 7,0-1 17,22 22-16</inkml:trace>
    </iact:actionData>
  </iact:action>
  <iact:action type="add" startTime="27641">
    <iact:property name="dataType"/>
    <iact:actionData xml:id="d11">
      <inkml:trace xmlns:inkml="http://www.w3.org/2003/InkML" xml:id="stk11" contextRef="#ctx0" brushRef="#br0">28273 12388 0,'0'-22'67,"22"22"-62,0 0 8,-1-22-12,153-21 2,-108 21 1,43 0 0,-44 0-1,-22 22 3,153-43-3,-152 43-2,21-22 1,-21 22 0,-1 0 0,22 0 5,110-44-6,-88 44 1,-44 0 0,1-21 0,21 21 0,0-22 6,131 22-5,-152-22-2,-1 22 1,23 0 0,-23 0 0,1 0 6,64 0-5,-64 0-3,-22-22 1,-1 22 1,1 0 0,22 0 5,21 0-6,-43 0 1,0 0 5,-1 0-1,1 0 16</inkml:trace>
    </iact:actionData>
  </iact:action>
  <iact:action type="add" startTime="28229">
    <iact:property name="dataType"/>
    <iact:actionData xml:id="d12">
      <inkml:trace xmlns:inkml="http://www.w3.org/2003/InkML" xml:id="stk12" contextRef="#ctx0" brushRef="#br0">30602 11560 0,'0'0'2,"0"22"7,0 22 0,0 43-6,0-66 0,22 1-1,-22 22 8,0-22-7,0-1-2,21 1 2,-21 0 5,22 0-3,0-22 17,-22 21-13,22-21 12,-22 22-15</inkml:trace>
    </iact:actionData>
  </iact:action>
  <iact:action type="add" startTime="28539">
    <iact:property name="dataType"/>
    <iact:actionData xml:id="d13">
      <inkml:trace xmlns:inkml="http://www.w3.org/2003/InkML" xml:id="stk13" contextRef="#ctx0" brushRef="#br0">30841 11713 0,'22'0'42,"0"21"92,-22 23-124,0-22 1,0 0-10,22 65 7,-22-44 0,0 1 0,0-22 1,0-1-2,0 1-1,21-22 60,-21-22-49</inkml:trace>
    </iact:actionData>
  </iact:action>
  <iact:action type="add" startTime="29019">
    <iact:property name="dataType"/>
    <iact:actionData xml:id="d14">
      <inkml:trace xmlns:inkml="http://www.w3.org/2003/InkML" xml:id="stk14" contextRef="#ctx0" brushRef="#br0">31124 11560 0,'0'0'8,"0"44"-7,0-22 3,22-22-1,-22 21 0,0 1 1,0 0 2,0 0 0,0-1 3,0 1-2,0 0 4,0 0-5,0 0-1,22-22 7,-22 21 6,22-21 116,-1-21-123,1-23 0,0 22-6,0 0-2,65-65 24,-87 66-24,21 21-1,-21-22 2,22 0 7,0 22-6,-22-22-5,22 22 1,-22-21 2,22-1 9,-22 0 27,0 44 9,0 21-35,0 23-6,0-45-6,0 23 1,0-22 2,0-1-1,0 1-2,0 0 8,0 65-7,0-65 2,0 0-3,0-1 7,0 1-6,0 0 0,0 0 3,0 0-2,0-1 6,0 1 36</inkml:trace>
    </iact:actionData>
  </iact:action>
  <iact:action type="add" startTime="34521">
    <iact:property name="dataType"/>
    <iact:actionData xml:id="d15">
      <inkml:trace xmlns:inkml="http://www.w3.org/2003/InkML" xml:id="stk15" contextRef="#ctx0" brushRef="#br0">28012 13933 0,'22'0'50,"-1"-21"-50,66-1 6,66 0 2,-44 0-4,21 1-1,-86 21 6,173-22-5,-130 22-2,-21 0 4,64 0-1,-43 0-2,0 0-1,44 0 5,-109 0-4,65 0-1,-44 0 0,23 0 6,-45 0-6,23 0 0,-22 0-1,0 0 1,-1 0 2,1 22 1,0-22 11</inkml:trace>
    </iact:actionData>
  </iact:action>
  <iact:action type="add" startTime="34933">
    <iact:property name="dataType"/>
    <iact:actionData xml:id="d16">
      <inkml:trace xmlns:inkml="http://www.w3.org/2003/InkML" xml:id="stk16" contextRef="#ctx0" brushRef="#br0">30036 13520 0,'0'22'4,"0"-1"5,0 1 1,0 0-9,0 65 6,-22 0 0,-21 0 3,21-65-9,0 65 1,0-44 1,1-21 0,21 0 3,-44 43-3,22-21-1,1-44 0,21 22 0,-22 43 6,0-65-6,22 22 0,0 0 2,-22-22-3,22 21 5,0 1 23,22-44 29,0 1-51,0-1-1</inkml:trace>
    </iact:actionData>
  </iact:action>
  <iact:action type="add" startTime="35279">
    <iact:property name="dataType"/>
    <iact:actionData xml:id="d17">
      <inkml:trace xmlns:inkml="http://www.w3.org/2003/InkML" xml:id="stk17" contextRef="#ctx0" brushRef="#br0">30537 13716 0,'0'21'14,"0"1"-10,0 0 4,-22 0-8,22 21 7,-44 44-1,44-43 4,-43 43 0,21-22-7,22-43 5,-22 65 3,0 22-4,1-65-5,21-23 0,0 23 5,0-22-6,-22-1 4,22 1-2,0 0 4,0 0-5,0 0-1,0-1 2,0 1 1,0 0 4,-22-22 14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00:58:26.6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act:action type="add" startTime="4095">
    <iact:property name="dataType"/>
    <iact:actionData xml:id="d0">
      <inkml:trace xmlns:inkml="http://www.w3.org/2003/InkML" xml:id="stk0" contextRef="#ctx0" brushRef="#br0">11753 11626 0,'-109'21'5,"218"-42"-5,-261 64 9,65-43-8,-44 22 2,44-22-1,22 0 4,-175 0-3,197 0 0,-44 0-1,43 0 0,-64-22 4,-219-65-2,240 65-2,-22-21 0,22 21-1,-22 0 1,-174-65 5,196 22-6,-22 43 2,-21-21-1,43-1 0,0 0 4,-349-152-3,349 131-1,22 43 0,-44-21 0,22-22 0,-22-1 3,-108-64-3,151 64 1,23 23-2,-44-23 2,22 23-2,21-22 1,-108-110 5,108 110-6,1 22 1,21-1 0,-22-21-1,23 21 1,-1 1 0,-22-66 5,44 43-7,0 23 2,0-22 1,0 21-1,0-21 0,0-1 4,0-108-3,22 109-2,0-22 1,21 22 0,-21-23 0,22 23 0,86-196 5,-65 152-6,-21 44 0,21-22 2,-21 0-1,21-1-1,175-173 6,-153 174-6,0 0 1,0 22 0,0-22 0,22 0 0,-22 21 0,239-173 4,-239 173-4,22 1-1,0-22 1,21 43 0,-43 1 0,22-22 0,152-44 5,-173 65-7,20 1 2,1-1 0,-22 22 0,44 1 0,174-67 5,-175 67-6,-43-1 1,22 22 0,0 0-1,21-22 2,-42 22-2,129 0 6,-130 0-7,22 0 2,0 0 0,-22 0 0,22 0 0,-44 22 0,218 65 5,-196-87-6,-22 44 0,1-23 2,-1 23-1,0-22-1,22 21 1,0 23 4,-21-23-5,-1 1 1,-21-1 0,-1 1 0,-21-1 0,21 1-1,1 43 6,-22-22-6,21 0 0,-21-21 2,0 21-2,-1-21 1,1 21 0,22 109 4,-44-87-4,0-43 0,0 0 0,22 43 0,-22-44-1,0 22 1,0 88 4,0-110-5,0 23 1,0 21 0,0-22-1,0 22 1,-22-21 0,0 64 4,0-65-4,22 23 1,-43-1-1,43-22 1,-44 66-1,22-44 6,-86 174-1,42-65-5,23-153 5,-66 175-3,44-109-3,43-87 1,0 21 0,-87 88 5,66-88-6,21 1 1,0 0 0,0-1-1,-21-21 2,21 21-2,-43 23 6,43-23-6,-21-21 0,21 22 1,-22-1 0,23-21 0,-67 65 5,45-65-6,21 0 1,-21 21 0,21-21-1,-22 0 2,23-1-2,-67 23 5,45-22-5,21-1 1,-21 1 0,21 0 0,-22 0 0,1-22 0,-66 65 5,65-65-6,1 22 1,-1-22-1,1 0 2,-1 22-2,23-22 1,-45 0 4</inkml:trace>
    </iact:actionData>
  </iact:action>
  <iact:action type="add" startTime="8119">
    <iact:property name="dataType"/>
    <iact:actionData xml:id="d1">
      <inkml:trace xmlns:inkml="http://www.w3.org/2003/InkML" xml:id="stk1" contextRef="#ctx0" brushRef="#br0">4680 14782 0,'-44'0'2,"22"0"0,-21 0 0,-1 0-1,1 0 1,-66 0 6,87 0-7,-43 0 1,43 0 0,0 0-1,-21 0 1,-1-21 0,-43-1 6,44 0-7,21 22 0,0 0 1,0-22 0,1 1 6,-23-1-7,22 0 2,0 22-1,1-22 2,21 1-2,-22-1 4,22 0-5,-22 0 1,22 0 0,-22 22-1,22-21 1,0-23 0,-21-43 5,21 65-5,0-21-1,0 21 1,0-22 0,-22 1 0,22-22 5,0-1-7,0 44 2,0-21 0,0-22 0,0 21 0,0 1-1,43-110 7,-43 88-7,22 43 1,0-43-1,0 21 2,-1 1-1,1-23-1,65-64 6,-65 86-5,22 1-1,-1-1 1,1 1 0,-1-1 0,66-43 5,-44 43-7,1 23 2,42-66 0,-21 65 0,22-22 0,-43 22 0,217-43 5,-196 43-6,21 1 1,-20 21-1,20 0 2,-21 0-1,0 0-1,88 0 6,-88 0-6,0 0 2,-44 21-2,44 1 1,-43 0 0,21 0 5,131 108-5,-152-108 2,-1 22-3,1-1 2,-23 1 3,66 65-2,-65-66-3,0 66 0,0-87 3,-1 43-3,-21-21 5,0 86-4,0-86 0,0 21 0,0-21 0,0 21 0,0-43 5,-65 195-5,43-151 1,1-23-1,-1 1-1,-22 21 2,-21 66 4,22-88-6,21 1 1,0-1 0,-22 1-1,23-1 1,-66 66 6,43-87-7,22 22 0,-21-23 2,21 1-2,-21 0 1,21 0 0,-65 43 5,65-43-6,0-22 1,0 22 0,1-22-1,-1 21 1,-43 1 5,43-22-5,0 0-1,0 0 1,1 0 4,-1 22 0,0-22-3,0 0 0,0 0 1,1 0 5,21-22-7</inkml:trace>
    </iact:actionData>
  </iact:action>
  <iact:action type="add" startTime="9618">
    <iact:property name="dataType"/>
    <iact:actionData xml:id="d2">
      <inkml:trace xmlns:inkml="http://www.w3.org/2003/InkML" xml:id="stk2" contextRef="#ctx0" brushRef="#br0">6268 13171 0,'0'-21'61,"87"-110"-60,-65 109 0,65-87 12,44-43-10,-109 108-3,43 1 6,131-197 2,43 23-5,-130 108 11,370-283-5,-218 174-2,-21 88 5,-197 64-11,196-64 2,-173 86 0,-23 22 2,1 1-2,-22-1-1,-1 22 0,1-22 2,0 22 2,-22-22-2,22 22 13</inkml:trace>
    </iact:actionData>
  </iact:action>
  <iact:action type="add" startTime="10010">
    <iact:property name="dataType"/>
    <iact:actionData xml:id="d3">
      <inkml:trace xmlns:inkml="http://www.w3.org/2003/InkML" xml:id="stk3" contextRef="#ctx0" brushRef="#br0">7879 10820 0,'22'0'47,"0"0"-40,43 0 8,-43 0-15,86 0 8,-20 0 5,-67 0-13,110 0 3,-109 22 1,65 0 3,-44-22-6,-21 21 5,65 23-2,-65-44-2,0 22 0,-1-22 5,45 43-5,-45-43 1,-21 22 0,22-22 5,-22 22-7,22-22 12,-22 22-9,0-1 13,0 1-10,0 0-3,0 0 5,0-1-4,0 23-1,0 0 5,0 21-4,0-43 9,0-1-13,-22 110 7,22-66-5,-22 1-1,22-45 1,0 1-1,0 0 4,-21 43-3,21-43-1,-22 0 0,22 0 0,0-1 4,-22 45-3,22-45 0,0 1-1,-22 0 1,22 0-2,0 0 6,0-1-3,-21-21-1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B5F56-A715-4BA4-8D1D-35C4BBDF4C39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2EE1F-1FEF-4E88-8054-B88950BE0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5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2EE1F-1FEF-4E88-8054-B88950BE0E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22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영혼 상태에는 공격 강화까지 필요한 영혼 개수와 </a:t>
            </a:r>
            <a:r>
              <a:rPr lang="en-US" altLang="ko-KR" dirty="0"/>
              <a:t>/ </a:t>
            </a:r>
            <a:r>
              <a:rPr lang="ko-KR" altLang="en-US" dirty="0"/>
              <a:t>지금 내가 먹은 개수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2EE1F-1FEF-4E88-8054-B88950BE0E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9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2EE1F-1FEF-4E88-8054-B88950BE0E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7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2EE1F-1FEF-4E88-8054-B88950BE0E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BF911-8194-027E-EEF4-F5BEA6F87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D57F9-789C-A5BB-8056-4D012A963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647BA-4D38-7C17-FD8F-4EC242EA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EF4CD-39CB-8886-3E2A-5AFA284E8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C5086-B59D-D69A-EC07-88D86066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009EF-D19C-ED7C-CFC0-C2D4B614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6AA33E-ABC9-5C89-26BC-087EDE1B1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33445-5DA6-B717-1F8E-FF7F0BE64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9B8E7-D777-B0AA-1AA9-0EF7C5DA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10AA9-255C-FC3A-7220-3334A247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6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ACA807-D52F-5B37-4CF9-B7CD65C70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DEA009-AC83-A936-651F-E17086E0C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935F9-3E14-1492-4777-FCC4633B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812D0-B1B9-8613-8256-28173DF5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3F848-A92E-44B4-83B7-4BDA17B9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3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FC0DA-80D8-F34B-2585-7C6E166E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B86F7-A548-6F9C-4CC6-3D2F7285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71827-40FB-257C-7A98-49E4D690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084D9-76BE-65AA-CE0D-1AB2948A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23167-BA3E-3E36-41A8-EAFC9960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2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0E09F-E101-A741-E083-0CB5BE9E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DAFC83-BD40-4E3B-227A-503A23F14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FA136-8B9C-EE73-EA5C-783C6DA4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DE895-47E8-A1AB-2915-A34BDB39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D94AC-BDEA-EE8B-771E-01EF5FA8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4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47533-D847-B8B7-77B2-53BA3AEE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D30BB-D5B2-F7A6-34B2-1EC7063ED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F997CD-F0DA-8D81-A9EB-0E4CDC894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C119C-0605-A22C-C5FB-C3056853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856A8B-9006-6207-8244-A18FD313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17DA49-8F59-F38F-E8BE-4CF5478A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8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F793C-DF36-B213-0ECF-3F13BE9B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1836DA-938A-45CC-19F4-A3EACCB6F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674026-79CB-0B45-4F76-1182881F9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0776E7-A95B-5C68-0451-93A89B4CB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6F584F-22DE-A804-14DE-8803C194C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16F6D6-6F93-6725-E85A-0BB7D152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C194D3-6887-F785-8E42-326372A3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DDF160-A132-8341-ABEB-ACAF27CC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10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CF0E-4D7C-28B2-5318-82128785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C9747F-9305-566A-F260-3202E5FE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B5FB1-21E7-C3B2-09C4-7F369C66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18B05E-6F06-AD71-066A-CA5627C7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59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727E06-027D-6698-81C5-1C1E30E1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645DF0-BC0F-36E6-52B0-BE2609DB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8B7C6A-9D7E-60F5-D535-020ABF63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10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EA21F-66E5-1E07-324B-A7832159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E5291-F810-52E6-68F0-58FD691D0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3312A-8633-F890-7499-B713BDF24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EE78B2-C689-23F3-6EBB-A0EE9122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671C78-9A06-237D-C189-23FBE03EB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541CD-4B77-DE4A-C274-3E248D70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1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7AF04-C764-1EA2-30F9-D3D2CCE7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D4E22B-C0B4-A925-BCAA-BAD6B100D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02597E-E973-DEB6-267F-B0DE56CDC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B69261-7156-489D-6F0B-CDA6C429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3CA3A-7FB2-52AA-3AA3-FEBFED2C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49F17F-EA9F-F2E4-32B2-A60A3526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05B8DB-5601-4D46-66C0-0DB45E860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CEF3A-09FF-78AC-C60A-89D01896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A5980-002B-1E0B-A874-0C46FE932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30A48-AB52-46CB-9EEA-C374436591A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EB562-3FDD-A671-D287-5EE55BF1B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96FFC-28C7-F6AF-BD9F-6D81F5F2A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7FD4E-72E9-4AD1-A291-A7548412E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39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customXml" Target="../ink/ink1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4.wdp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21" Type="http://schemas.microsoft.com/office/2011/relationships/inkAction" Target="../ink/inkAction3.xml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" Type="http://schemas.openxmlformats.org/officeDocument/2006/relationships/audio" Target="../media/media4.m4a"/><Relationship Id="rId16" Type="http://schemas.openxmlformats.org/officeDocument/2006/relationships/image" Target="../media/image14.png"/><Relationship Id="rId20" Type="http://schemas.openxmlformats.org/officeDocument/2006/relationships/image" Target="../media/image3.png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5" Type="http://schemas.microsoft.com/office/2007/relationships/hdphoto" Target="../media/hdphoto5.wdp"/><Relationship Id="rId10" Type="http://schemas.openxmlformats.org/officeDocument/2006/relationships/image" Target="../media/image11.png"/><Relationship Id="rId19" Type="http://schemas.microsoft.com/office/2007/relationships/hdphoto" Target="../media/hdphoto7.wdp"/><Relationship Id="rId4" Type="http://schemas.openxmlformats.org/officeDocument/2006/relationships/notesSlide" Target="../notesSlides/notesSlide2.xml"/><Relationship Id="rId9" Type="http://schemas.microsoft.com/office/2007/relationships/hdphoto" Target="../media/hdphoto2.wdp"/><Relationship Id="rId14" Type="http://schemas.openxmlformats.org/officeDocument/2006/relationships/image" Target="../media/image13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0.wdp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12" Type="http://schemas.openxmlformats.org/officeDocument/2006/relationships/image" Target="../media/image20.png"/><Relationship Id="rId2" Type="http://schemas.openxmlformats.org/officeDocument/2006/relationships/audio" Target="../media/media5.m4a"/><Relationship Id="rId16" Type="http://schemas.openxmlformats.org/officeDocument/2006/relationships/image" Target="../media/image21.png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openxmlformats.org/officeDocument/2006/relationships/image" Target="../media/image17.png"/><Relationship Id="rId15" Type="http://schemas.microsoft.com/office/2011/relationships/inkAction" Target="../ink/inkAction4.xml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microsoft.com/office/2007/relationships/hdphoto" Target="../media/hdphoto9.wdp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B3C44A-5B45-22D0-2370-FE2977064CB1}"/>
              </a:ext>
            </a:extLst>
          </p:cNvPr>
          <p:cNvSpPr/>
          <p:nvPr/>
        </p:nvSpPr>
        <p:spPr>
          <a:xfrm>
            <a:off x="292034" y="247233"/>
            <a:ext cx="11607932" cy="63635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8DB1C9-5078-5B1A-11CB-6F50BBBDA1B4}"/>
              </a:ext>
            </a:extLst>
          </p:cNvPr>
          <p:cNvSpPr/>
          <p:nvPr/>
        </p:nvSpPr>
        <p:spPr>
          <a:xfrm>
            <a:off x="427160" y="394336"/>
            <a:ext cx="11337655" cy="6069328"/>
          </a:xfrm>
          <a:prstGeom prst="rect">
            <a:avLst/>
          </a:prstGeom>
          <a:solidFill>
            <a:srgbClr val="080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신호등이(가) 표시된 사진&#10;&#10;자동 생성된 설명">
            <a:extLst>
              <a:ext uri="{FF2B5EF4-FFF2-40B4-BE49-F238E27FC236}">
                <a16:creationId xmlns:a16="http://schemas.microsoft.com/office/drawing/2014/main" id="{763B6C46-D1E1-6A28-1319-243990632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9866" y="790329"/>
            <a:ext cx="4012676" cy="39432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87E0F7-72B4-3CBC-FDE9-6E119BFAB515}"/>
              </a:ext>
            </a:extLst>
          </p:cNvPr>
          <p:cNvSpPr txBox="1"/>
          <p:nvPr/>
        </p:nvSpPr>
        <p:spPr>
          <a:xfrm>
            <a:off x="3059009" y="4444092"/>
            <a:ext cx="6073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almuri11" panose="02000000000000000000" pitchFamily="2" charset="-128"/>
                <a:ea typeface="Galmuri11" panose="02000000000000000000" pitchFamily="2" charset="-128"/>
              </a:rPr>
              <a:t>Spirit of a Warrior</a:t>
            </a:r>
            <a:endParaRPr lang="ko-KR" altLang="en-US" sz="4000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476EB-BC9C-0170-FA37-72F6AE43EC6C}"/>
              </a:ext>
            </a:extLst>
          </p:cNvPr>
          <p:cNvSpPr txBox="1"/>
          <p:nvPr/>
        </p:nvSpPr>
        <p:spPr>
          <a:xfrm>
            <a:off x="3475358" y="5173058"/>
            <a:ext cx="524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almuri11" panose="02000000000000000000" pitchFamily="2" charset="-128"/>
                <a:ea typeface="Galmuri11" panose="02000000000000000000" pitchFamily="2" charset="-128"/>
              </a:rPr>
              <a:t>- In the face 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of the</a:t>
            </a:r>
            <a:r>
              <a:rPr lang="en-US" altLang="ko-KR" sz="1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almuri11" panose="02000000000000000000" pitchFamily="2" charset="-128"/>
                <a:ea typeface="Galmuri11" panose="02000000000000000000" pitchFamily="2" charset="-128"/>
              </a:rPr>
              <a:t> end of the world -</a:t>
            </a:r>
            <a:endParaRPr lang="ko-KR" altLang="en-US" sz="1600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BF937-8A65-DB9D-14C2-2A165479A7FE}"/>
              </a:ext>
            </a:extLst>
          </p:cNvPr>
          <p:cNvSpPr txBox="1"/>
          <p:nvPr/>
        </p:nvSpPr>
        <p:spPr>
          <a:xfrm>
            <a:off x="3475354" y="5738170"/>
            <a:ext cx="524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almuri11" panose="02000000000000000000" pitchFamily="2" charset="-128"/>
                <a:ea typeface="Galmuri11" panose="02000000000000000000" pitchFamily="2" charset="-128"/>
              </a:rPr>
              <a:t>2021182022 </a:t>
            </a:r>
            <a:r>
              <a:rPr lang="ko-KR" altLang="en-US" sz="1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Galmuri11" panose="02000000000000000000" pitchFamily="2" charset="-128"/>
                <a:ea typeface="Galmuri11" panose="02000000000000000000" pitchFamily="2" charset="-128"/>
              </a:rPr>
              <a:t>엄미영</a:t>
            </a:r>
            <a:endParaRPr lang="ko-KR" altLang="en-US" sz="1600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6E434B-31C7-DC81-B954-D92854333142}"/>
              </a:ext>
            </a:extLst>
          </p:cNvPr>
          <p:cNvSpPr/>
          <p:nvPr/>
        </p:nvSpPr>
        <p:spPr>
          <a:xfrm>
            <a:off x="604884" y="565605"/>
            <a:ext cx="10982227" cy="65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737CB-3C7C-E5E6-BA3E-4DCE2262FE16}"/>
              </a:ext>
            </a:extLst>
          </p:cNvPr>
          <p:cNvSpPr/>
          <p:nvPr/>
        </p:nvSpPr>
        <p:spPr>
          <a:xfrm>
            <a:off x="10119770" y="994305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881DE-0AFB-F3B0-D7F2-05C9F4C7E028}"/>
              </a:ext>
            </a:extLst>
          </p:cNvPr>
          <p:cNvSpPr txBox="1"/>
          <p:nvPr/>
        </p:nvSpPr>
        <p:spPr>
          <a:xfrm>
            <a:off x="787513" y="705450"/>
            <a:ext cx="813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2D Game Programming - 1</a:t>
            </a:r>
            <a:r>
              <a:rPr lang="ko-KR" altLang="en-US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차 발표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6578B-931E-5BA6-E3A8-49C576F46B2F}"/>
              </a:ext>
            </a:extLst>
          </p:cNvPr>
          <p:cNvSpPr/>
          <p:nvPr/>
        </p:nvSpPr>
        <p:spPr>
          <a:xfrm>
            <a:off x="10600438" y="700423"/>
            <a:ext cx="390150" cy="39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62C5A-CFC9-BCCB-64C4-D50F67564FA4}"/>
              </a:ext>
            </a:extLst>
          </p:cNvPr>
          <p:cNvSpPr/>
          <p:nvPr/>
        </p:nvSpPr>
        <p:spPr>
          <a:xfrm>
            <a:off x="10678747" y="771164"/>
            <a:ext cx="237750" cy="248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FA5366-9BE8-BF8A-CD97-FD2D41171A35}"/>
              </a:ext>
            </a:extLst>
          </p:cNvPr>
          <p:cNvSpPr/>
          <p:nvPr/>
        </p:nvSpPr>
        <p:spPr>
          <a:xfrm rot="19117501">
            <a:off x="11083191" y="847363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32903-DA89-8A1F-B4C8-7BF3D316A6F5}"/>
              </a:ext>
            </a:extLst>
          </p:cNvPr>
          <p:cNvSpPr/>
          <p:nvPr/>
        </p:nvSpPr>
        <p:spPr>
          <a:xfrm rot="2361147">
            <a:off x="11084574" y="847364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01AAF072-193C-847B-BED9-9DE6901E91D8}"/>
                  </a:ext>
                </a:extLst>
              </p14:cNvPr>
              <p14:cNvContentPartPr/>
              <p14:nvPr/>
            </p14:nvContentPartPr>
            <p14:xfrm>
              <a:off x="10523160" y="6074280"/>
              <a:ext cx="360" cy="36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01AAF072-193C-847B-BED9-9DE6901E91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3800" y="606492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12" name="오디오 111">
            <a:hlinkClick r:id="" action="ppaction://media"/>
            <a:extLst>
              <a:ext uri="{FF2B5EF4-FFF2-40B4-BE49-F238E27FC236}">
                <a16:creationId xmlns:a16="http://schemas.microsoft.com/office/drawing/2014/main" id="{4D26F8BC-8508-0F4E-E477-EA3898A13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1"/>
    </mc:Choice>
    <mc:Fallback>
      <p:transition spd="slow" advTm="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B3C44A-5B45-22D0-2370-FE2977064CB1}"/>
              </a:ext>
            </a:extLst>
          </p:cNvPr>
          <p:cNvSpPr/>
          <p:nvPr/>
        </p:nvSpPr>
        <p:spPr>
          <a:xfrm>
            <a:off x="292034" y="247233"/>
            <a:ext cx="11607932" cy="63635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8DB1C9-5078-5B1A-11CB-6F50BBBDA1B4}"/>
              </a:ext>
            </a:extLst>
          </p:cNvPr>
          <p:cNvSpPr/>
          <p:nvPr/>
        </p:nvSpPr>
        <p:spPr>
          <a:xfrm>
            <a:off x="427159" y="394336"/>
            <a:ext cx="11337655" cy="6069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6E434B-31C7-DC81-B954-D92854333142}"/>
              </a:ext>
            </a:extLst>
          </p:cNvPr>
          <p:cNvSpPr/>
          <p:nvPr/>
        </p:nvSpPr>
        <p:spPr>
          <a:xfrm>
            <a:off x="604884" y="565605"/>
            <a:ext cx="10982227" cy="65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737CB-3C7C-E5E6-BA3E-4DCE2262FE16}"/>
              </a:ext>
            </a:extLst>
          </p:cNvPr>
          <p:cNvSpPr/>
          <p:nvPr/>
        </p:nvSpPr>
        <p:spPr>
          <a:xfrm>
            <a:off x="10119770" y="994305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881DE-0AFB-F3B0-D7F2-05C9F4C7E028}"/>
              </a:ext>
            </a:extLst>
          </p:cNvPr>
          <p:cNvSpPr txBox="1"/>
          <p:nvPr/>
        </p:nvSpPr>
        <p:spPr>
          <a:xfrm>
            <a:off x="787513" y="705450"/>
            <a:ext cx="813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Spirit of the warrior</a:t>
            </a:r>
            <a:endParaRPr lang="ko-KR" altLang="en-US" sz="2000" b="1" dirty="0"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6578B-931E-5BA6-E3A8-49C576F46B2F}"/>
              </a:ext>
            </a:extLst>
          </p:cNvPr>
          <p:cNvSpPr/>
          <p:nvPr/>
        </p:nvSpPr>
        <p:spPr>
          <a:xfrm>
            <a:off x="10600438" y="700423"/>
            <a:ext cx="390150" cy="39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62C5A-CFC9-BCCB-64C4-D50F67564FA4}"/>
              </a:ext>
            </a:extLst>
          </p:cNvPr>
          <p:cNvSpPr/>
          <p:nvPr/>
        </p:nvSpPr>
        <p:spPr>
          <a:xfrm>
            <a:off x="10678747" y="771164"/>
            <a:ext cx="237750" cy="248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FA5366-9BE8-BF8A-CD97-FD2D41171A35}"/>
              </a:ext>
            </a:extLst>
          </p:cNvPr>
          <p:cNvSpPr/>
          <p:nvPr/>
        </p:nvSpPr>
        <p:spPr>
          <a:xfrm rot="19117501">
            <a:off x="11083191" y="847363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32903-DA89-8A1F-B4C8-7BF3D316A6F5}"/>
              </a:ext>
            </a:extLst>
          </p:cNvPr>
          <p:cNvSpPr/>
          <p:nvPr/>
        </p:nvSpPr>
        <p:spPr>
          <a:xfrm rot="2361147">
            <a:off x="11084574" y="847364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CBC5C-8802-37A7-2C32-2EBAF5E50871}"/>
              </a:ext>
            </a:extLst>
          </p:cNvPr>
          <p:cNvSpPr txBox="1"/>
          <p:nvPr/>
        </p:nvSpPr>
        <p:spPr>
          <a:xfrm>
            <a:off x="4231841" y="1575169"/>
            <a:ext cx="372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Game Concept</a:t>
            </a:r>
            <a:endParaRPr lang="ko-KR" altLang="en-US" sz="2800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D009F-F7B8-F3AB-0846-B28EA057CEBE}"/>
              </a:ext>
            </a:extLst>
          </p:cNvPr>
          <p:cNvSpPr txBox="1"/>
          <p:nvPr/>
        </p:nvSpPr>
        <p:spPr>
          <a:xfrm>
            <a:off x="7552004" y="2670516"/>
            <a:ext cx="3947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모티브 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: </a:t>
            </a:r>
            <a:r>
              <a:rPr lang="ko-KR" alt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메이플 스토리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, </a:t>
            </a:r>
            <a:r>
              <a:rPr lang="ko-KR" altLang="en-US" sz="16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앙꼬망꼬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매 스테이지마다 주인공이 여러 </a:t>
            </a:r>
            <a:r>
              <a:rPr lang="ko-KR" altLang="en-US" b="1" dirty="0">
                <a:solidFill>
                  <a:srgbClr val="C00000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장애물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을 격파해가며 고대 용사들의 </a:t>
            </a:r>
            <a:r>
              <a:rPr lang="ko-KR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영혼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을 모은 후 최종 보스와 싸우는 내용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Game Over</a:t>
            </a:r>
          </a:p>
          <a:p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  :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주어진 플레이어의 </a:t>
            </a:r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Hp = 0</a:t>
            </a:r>
          </a:p>
          <a:p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 </a:t>
            </a:r>
          </a:p>
          <a:p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 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그 외에는 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Next Stage</a:t>
            </a:r>
          </a:p>
          <a:p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  (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일정 영혼 출현 이후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)</a:t>
            </a:r>
          </a:p>
          <a:p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 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6D435E-5411-33AB-706B-843527BD8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6" y="2477113"/>
            <a:ext cx="6721744" cy="367543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600F04-F46F-1543-A2C4-3C02BBCF48BE}"/>
              </a:ext>
            </a:extLst>
          </p:cNvPr>
          <p:cNvCxnSpPr/>
          <p:nvPr/>
        </p:nvCxnSpPr>
        <p:spPr>
          <a:xfrm>
            <a:off x="4218915" y="2147893"/>
            <a:ext cx="375718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오디오 75">
            <a:hlinkClick r:id="" action="ppaction://media"/>
            <a:extLst>
              <a:ext uri="{FF2B5EF4-FFF2-40B4-BE49-F238E27FC236}">
                <a16:creationId xmlns:a16="http://schemas.microsoft.com/office/drawing/2014/main" id="{642E56E5-4D7D-B29D-465C-4C5001535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E90409F5-3FA8-12B0-0CAC-6226E3AC26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59160" y="3001680"/>
              <a:ext cx="3205080" cy="261036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E90409F5-3FA8-12B0-0CAC-6226E3AC26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9800" y="2992320"/>
                <a:ext cx="3223800" cy="26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46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3"/>
    </mc:Choice>
    <mc:Fallback>
      <p:transition spd="slow" advTm="14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B3C44A-5B45-22D0-2370-FE2977064CB1}"/>
              </a:ext>
            </a:extLst>
          </p:cNvPr>
          <p:cNvSpPr/>
          <p:nvPr/>
        </p:nvSpPr>
        <p:spPr>
          <a:xfrm>
            <a:off x="292034" y="247233"/>
            <a:ext cx="11607932" cy="63635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8DB1C9-5078-5B1A-11CB-6F50BBBDA1B4}"/>
              </a:ext>
            </a:extLst>
          </p:cNvPr>
          <p:cNvSpPr/>
          <p:nvPr/>
        </p:nvSpPr>
        <p:spPr>
          <a:xfrm>
            <a:off x="427159" y="394336"/>
            <a:ext cx="11337655" cy="6069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6E434B-31C7-DC81-B954-D92854333142}"/>
              </a:ext>
            </a:extLst>
          </p:cNvPr>
          <p:cNvSpPr/>
          <p:nvPr/>
        </p:nvSpPr>
        <p:spPr>
          <a:xfrm>
            <a:off x="604884" y="565605"/>
            <a:ext cx="10982227" cy="65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737CB-3C7C-E5E6-BA3E-4DCE2262FE16}"/>
              </a:ext>
            </a:extLst>
          </p:cNvPr>
          <p:cNvSpPr/>
          <p:nvPr/>
        </p:nvSpPr>
        <p:spPr>
          <a:xfrm>
            <a:off x="10119770" y="994305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881DE-0AFB-F3B0-D7F2-05C9F4C7E028}"/>
              </a:ext>
            </a:extLst>
          </p:cNvPr>
          <p:cNvSpPr txBox="1"/>
          <p:nvPr/>
        </p:nvSpPr>
        <p:spPr>
          <a:xfrm>
            <a:off x="787513" y="705450"/>
            <a:ext cx="813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Spirit of the warrior  -  </a:t>
            </a:r>
            <a:r>
              <a:rPr lang="ko-KR" altLang="en-US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개발 범위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6578B-931E-5BA6-E3A8-49C576F46B2F}"/>
              </a:ext>
            </a:extLst>
          </p:cNvPr>
          <p:cNvSpPr/>
          <p:nvPr/>
        </p:nvSpPr>
        <p:spPr>
          <a:xfrm>
            <a:off x="10600438" y="700423"/>
            <a:ext cx="390150" cy="39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62C5A-CFC9-BCCB-64C4-D50F67564FA4}"/>
              </a:ext>
            </a:extLst>
          </p:cNvPr>
          <p:cNvSpPr/>
          <p:nvPr/>
        </p:nvSpPr>
        <p:spPr>
          <a:xfrm>
            <a:off x="10678747" y="771164"/>
            <a:ext cx="237750" cy="24876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FA5366-9BE8-BF8A-CD97-FD2D41171A35}"/>
              </a:ext>
            </a:extLst>
          </p:cNvPr>
          <p:cNvSpPr/>
          <p:nvPr/>
        </p:nvSpPr>
        <p:spPr>
          <a:xfrm rot="19117501">
            <a:off x="11083191" y="847363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32903-DA89-8A1F-B4C8-7BF3D316A6F5}"/>
              </a:ext>
            </a:extLst>
          </p:cNvPr>
          <p:cNvSpPr/>
          <p:nvPr/>
        </p:nvSpPr>
        <p:spPr>
          <a:xfrm rot="2361147">
            <a:off x="11084574" y="847364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7B7110E3-0D56-9874-2509-EA49045A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92942"/>
              </p:ext>
            </p:extLst>
          </p:nvPr>
        </p:nvGraphicFramePr>
        <p:xfrm>
          <a:off x="604872" y="1390322"/>
          <a:ext cx="10982227" cy="4964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8950">
                  <a:extLst>
                    <a:ext uri="{9D8B030D-6E8A-4147-A177-3AD203B41FA5}">
                      <a16:colId xmlns:a16="http://schemas.microsoft.com/office/drawing/2014/main" val="2037798430"/>
                    </a:ext>
                  </a:extLst>
                </a:gridCol>
                <a:gridCol w="4699590">
                  <a:extLst>
                    <a:ext uri="{9D8B030D-6E8A-4147-A177-3AD203B41FA5}">
                      <a16:colId xmlns:a16="http://schemas.microsoft.com/office/drawing/2014/main" val="1248934631"/>
                    </a:ext>
                  </a:extLst>
                </a:gridCol>
                <a:gridCol w="4133687">
                  <a:extLst>
                    <a:ext uri="{9D8B030D-6E8A-4147-A177-3AD203B41FA5}">
                      <a16:colId xmlns:a16="http://schemas.microsoft.com/office/drawing/2014/main" val="3008617067"/>
                    </a:ext>
                  </a:extLst>
                </a:gridCol>
              </a:tblGrid>
              <a:tr h="335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최소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추가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291669"/>
                  </a:ext>
                </a:extLst>
              </a:tr>
              <a:tr h="54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Map</a:t>
                      </a:r>
                      <a:endParaRPr lang="ko-KR" altLang="en-US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영혼 스테이지 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개 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+ Boss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중간 보너스 스테이지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(hp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회복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못 모은 영혼 획득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  <a:endParaRPr lang="ko-KR" altLang="en-US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370649"/>
                  </a:ext>
                </a:extLst>
              </a:tr>
              <a:tr h="54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Player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방향키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: ← →(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좌우 이동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 ↑(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점프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Q, W, E 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 D(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방어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  <a:endParaRPr lang="ko-KR" altLang="en-US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방향키 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: ↓ (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슬라이딩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), </a:t>
                      </a:r>
                      <a:endParaRPr lang="ko-KR" altLang="en-US" sz="16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746084"/>
                  </a:ext>
                </a:extLst>
              </a:tr>
              <a:tr h="54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Player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능력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Q 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기본 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 클리어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-&gt;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W / E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활성화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If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영혼 모두 수집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-&gt;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능력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강화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능력 강화될 때 </a:t>
                      </a:r>
                      <a:r>
                        <a:rPr lang="ko-KR" altLang="en-US" sz="14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임펙트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강화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여러 스킬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717259"/>
                  </a:ext>
                </a:extLst>
              </a:tr>
              <a:tr h="732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Enemy</a:t>
                      </a:r>
                      <a:endParaRPr lang="ko-KR" altLang="en-US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매 스테이지마다 새로운 유형의 적 출현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(1.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근접 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2.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사격 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3.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혼동 몬스터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보스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제자리에서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광역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몬스터의 공격 패턴 다양화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935625"/>
                  </a:ext>
                </a:extLst>
              </a:tr>
              <a:tr h="54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Element</a:t>
                      </a:r>
                      <a:endParaRPr lang="ko-KR" altLang="en-US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맵 내의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Hp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회복 아이템 배치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유저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적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Hp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바 설정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피격 시 플레이어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Hp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재도전 기능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/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다양한 아이템 배치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 클리어 전후로 세계관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057975"/>
                  </a:ext>
                </a:extLst>
              </a:tr>
              <a:tr h="547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시간과 영혼의 개수로 스테이지 난이도 조절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 높아질 수록 난이도도 올라감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스테이지에 함정 설치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19409"/>
                  </a:ext>
                </a:extLst>
              </a:tr>
              <a:tr h="547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기본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이동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영혼 수집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폭발음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베기</a:t>
                      </a:r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  <a:endParaRPr lang="ko-KR" altLang="en-US" sz="16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스테이지마다 다른 기본 사운드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스킬마다 다른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72295"/>
                  </a:ext>
                </a:extLst>
              </a:tr>
              <a:tr h="611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이동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적 이동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보스의 광역 공격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방어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영혼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0276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4FD8E3E-9855-A767-287C-FED266042E91}"/>
                  </a:ext>
                </a:extLst>
              </p14:cNvPr>
              <p14:cNvContentPartPr/>
              <p14:nvPr/>
            </p14:nvContentPartPr>
            <p14:xfrm>
              <a:off x="11541600" y="6340680"/>
              <a:ext cx="172800" cy="237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4FD8E3E-9855-A767-287C-FED266042E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32240" y="6331320"/>
                <a:ext cx="191520" cy="4248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오디오 65">
            <a:hlinkClick r:id="" action="ppaction://media"/>
            <a:extLst>
              <a:ext uri="{FF2B5EF4-FFF2-40B4-BE49-F238E27FC236}">
                <a16:creationId xmlns:a16="http://schemas.microsoft.com/office/drawing/2014/main" id="{29BF28B3-52C0-C232-9CB7-26DA3A132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3297AF40-778B-2BE6-A5FD-8D66487FC0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0880" y="2554920"/>
              <a:ext cx="5289480" cy="163836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3297AF40-778B-2BE6-A5FD-8D66487FC0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1520" y="2545560"/>
                <a:ext cx="5308200" cy="16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61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7"/>
    </mc:Choice>
    <mc:Fallback>
      <p:transition spd="slow" advTm="13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B3C44A-5B45-22D0-2370-FE2977064CB1}"/>
              </a:ext>
            </a:extLst>
          </p:cNvPr>
          <p:cNvSpPr/>
          <p:nvPr/>
        </p:nvSpPr>
        <p:spPr>
          <a:xfrm>
            <a:off x="292034" y="247233"/>
            <a:ext cx="11607932" cy="63635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8DB1C9-5078-5B1A-11CB-6F50BBBDA1B4}"/>
              </a:ext>
            </a:extLst>
          </p:cNvPr>
          <p:cNvSpPr/>
          <p:nvPr/>
        </p:nvSpPr>
        <p:spPr>
          <a:xfrm>
            <a:off x="387257" y="394336"/>
            <a:ext cx="11337655" cy="6069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6E434B-31C7-DC81-B954-D92854333142}"/>
              </a:ext>
            </a:extLst>
          </p:cNvPr>
          <p:cNvSpPr/>
          <p:nvPr/>
        </p:nvSpPr>
        <p:spPr>
          <a:xfrm>
            <a:off x="604884" y="565605"/>
            <a:ext cx="10982227" cy="65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737CB-3C7C-E5E6-BA3E-4DCE2262FE16}"/>
              </a:ext>
            </a:extLst>
          </p:cNvPr>
          <p:cNvSpPr/>
          <p:nvPr/>
        </p:nvSpPr>
        <p:spPr>
          <a:xfrm>
            <a:off x="10119770" y="994305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881DE-0AFB-F3B0-D7F2-05C9F4C7E028}"/>
              </a:ext>
            </a:extLst>
          </p:cNvPr>
          <p:cNvSpPr txBox="1"/>
          <p:nvPr/>
        </p:nvSpPr>
        <p:spPr>
          <a:xfrm>
            <a:off x="787513" y="705450"/>
            <a:ext cx="813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Spirit of the warrior  -  </a:t>
            </a:r>
            <a:r>
              <a:rPr lang="ko-KR" altLang="en-US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게임 실행 예상 흐름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6578B-931E-5BA6-E3A8-49C576F46B2F}"/>
              </a:ext>
            </a:extLst>
          </p:cNvPr>
          <p:cNvSpPr/>
          <p:nvPr/>
        </p:nvSpPr>
        <p:spPr>
          <a:xfrm>
            <a:off x="10600438" y="700423"/>
            <a:ext cx="390150" cy="39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62C5A-CFC9-BCCB-64C4-D50F67564FA4}"/>
              </a:ext>
            </a:extLst>
          </p:cNvPr>
          <p:cNvSpPr/>
          <p:nvPr/>
        </p:nvSpPr>
        <p:spPr>
          <a:xfrm>
            <a:off x="10678747" y="771164"/>
            <a:ext cx="237750" cy="24876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FA5366-9BE8-BF8A-CD97-FD2D41171A35}"/>
              </a:ext>
            </a:extLst>
          </p:cNvPr>
          <p:cNvSpPr/>
          <p:nvPr/>
        </p:nvSpPr>
        <p:spPr>
          <a:xfrm rot="19117501">
            <a:off x="11083191" y="847363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32903-DA89-8A1F-B4C8-7BF3D316A6F5}"/>
              </a:ext>
            </a:extLst>
          </p:cNvPr>
          <p:cNvSpPr/>
          <p:nvPr/>
        </p:nvSpPr>
        <p:spPr>
          <a:xfrm rot="2361147">
            <a:off x="11084574" y="847364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93B155-C08E-2F52-758F-395FE1B47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16" y="1876104"/>
            <a:ext cx="8092557" cy="3983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42E2AE-3235-8B24-9CB7-1282F2E18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0" b="97678" l="4647" r="94981">
                        <a14:foregroundMark x1="9294" y1="10383" x2="11338" y2="18716"/>
                        <a14:foregroundMark x1="12454" y1="5601" x2="12454" y2="5601"/>
                        <a14:foregroundMark x1="26580" y1="956" x2="26580" y2="956"/>
                        <a14:foregroundMark x1="23978" y1="4645" x2="23978" y2="4645"/>
                        <a14:foregroundMark x1="18587" y1="11202" x2="12825" y2="15301"/>
                        <a14:foregroundMark x1="21004" y1="9016" x2="18773" y2="18716"/>
                        <a14:foregroundMark x1="34758" y1="3689" x2="34758" y2="3689"/>
                        <a14:foregroundMark x1="47770" y1="3552" x2="47770" y2="3552"/>
                        <a14:foregroundMark x1="62825" y1="3415" x2="62825" y2="3415"/>
                        <a14:foregroundMark x1="70818" y1="9973" x2="70818" y2="9973"/>
                        <a14:foregroundMark x1="55762" y1="19945" x2="60409" y2="32240"/>
                        <a14:foregroundMark x1="65985" y1="25683" x2="65985" y2="34973"/>
                        <a14:foregroundMark x1="77509" y1="28552" x2="77509" y2="28552"/>
                        <a14:foregroundMark x1="73792" y1="19672" x2="73792" y2="19672"/>
                        <a14:foregroundMark x1="5390" y1="21448" x2="5390" y2="21448"/>
                        <a14:foregroundMark x1="4647" y1="31284" x2="4647" y2="31284"/>
                        <a14:foregroundMark x1="5019" y1="47951" x2="5019" y2="47951"/>
                        <a14:foregroundMark x1="20632" y1="33470" x2="41078" y2="51230"/>
                        <a14:foregroundMark x1="22862" y1="34836" x2="50558" y2="52459"/>
                        <a14:foregroundMark x1="34201" y1="16393" x2="52416" y2="16530"/>
                        <a14:foregroundMark x1="90892" y1="53689" x2="92565" y2="63388"/>
                        <a14:foregroundMark x1="95353" y1="63525" x2="94238" y2="55055"/>
                        <a14:foregroundMark x1="26580" y1="90437" x2="43123" y2="93443"/>
                        <a14:foregroundMark x1="32342" y1="97678" x2="45539" y2="97404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6961" y="3662995"/>
            <a:ext cx="535145" cy="728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F96E33-DB2C-6CBA-F499-880D66D50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176" y1="47368" x2="24176" y2="62105"/>
                        <a14:foregroundMark x1="27473" y1="40000" x2="28571" y2="77895"/>
                        <a14:foregroundMark x1="25275" y1="76842" x2="25275" y2="76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6272" y="4652974"/>
            <a:ext cx="551044" cy="5752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88B6AC-A1CB-6D96-7991-0A0722CC9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176" y1="47368" x2="24176" y2="62105"/>
                        <a14:foregroundMark x1="27473" y1="40000" x2="28571" y2="77895"/>
                        <a14:foregroundMark x1="25275" y1="76842" x2="25275" y2="76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9519" y="4394085"/>
            <a:ext cx="551044" cy="5752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2B7E46-7FC6-A319-735B-9D6D5D88B6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12" b="89412" l="8571" r="90000">
                        <a14:foregroundMark x1="17143" y1="48235" x2="8571" y2="62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305" y="4284773"/>
            <a:ext cx="418704" cy="508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14EF24-25AB-F0D8-B370-00D974ABA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390563" y="2746749"/>
            <a:ext cx="592279" cy="5752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408C30A-F67B-79D8-0AE1-62C7A8DFD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3001" y="4694242"/>
            <a:ext cx="790396" cy="9632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19D2E8-6645-C99B-4D39-50A762FC59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1429" y1="71250" x2="33929" y2="52500"/>
                        <a14:foregroundMark x1="62500" y1="47500" x2="21429" y2="67500"/>
                        <a14:foregroundMark x1="66071" y1="46250" x2="66071" y2="46250"/>
                        <a14:foregroundMark x1="69643" y1="52500" x2="75000" y2="65000"/>
                        <a14:foregroundMark x1="60714" y1="46250" x2="69643" y2="78750"/>
                        <a14:foregroundMark x1="73214" y1="76250" x2="66071" y2="42500"/>
                        <a14:foregroundMark x1="33929" y1="78750" x2="21429" y2="42500"/>
                      </a14:backgroundRemoval>
                    </a14:imgEffect>
                    <a14:imgEffect>
                      <a14:artisticLineDrawing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4343" y="1976513"/>
            <a:ext cx="444462" cy="6349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3141E3C-B251-443A-3F3F-71DCF2BBB0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1429" y1="71250" x2="33929" y2="52500"/>
                        <a14:foregroundMark x1="62500" y1="47500" x2="21429" y2="67500"/>
                        <a14:foregroundMark x1="66071" y1="46250" x2="66071" y2="46250"/>
                        <a14:foregroundMark x1="69643" y1="52500" x2="75000" y2="65000"/>
                        <a14:foregroundMark x1="60714" y1="46250" x2="69643" y2="78750"/>
                        <a14:foregroundMark x1="73214" y1="76250" x2="66071" y2="42500"/>
                        <a14:foregroundMark x1="33929" y1="78750" x2="21429" y2="42500"/>
                      </a14:backgroundRemoval>
                    </a14:imgEffect>
                    <a14:imgEffect>
                      <a14:artisticLineDrawing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5630" y="4418907"/>
            <a:ext cx="444462" cy="63494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385D610-0AFB-4C76-3D61-7E216A80A5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1429" y1="71250" x2="33929" y2="52500"/>
                        <a14:foregroundMark x1="62500" y1="47500" x2="21429" y2="67500"/>
                        <a14:foregroundMark x1="66071" y1="46250" x2="66071" y2="46250"/>
                        <a14:foregroundMark x1="69643" y1="52500" x2="75000" y2="65000"/>
                        <a14:foregroundMark x1="60714" y1="46250" x2="69643" y2="78750"/>
                        <a14:foregroundMark x1="73214" y1="76250" x2="66071" y2="42500"/>
                        <a14:foregroundMark x1="33929" y1="78750" x2="21429" y2="42500"/>
                      </a14:backgroundRemoval>
                    </a14:imgEffect>
                    <a14:imgEffect>
                      <a14:artisticLineDrawing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6085" y="2310223"/>
            <a:ext cx="444462" cy="63494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282ADC-1AFA-B2CB-EF87-EACA907098FD}"/>
              </a:ext>
            </a:extLst>
          </p:cNvPr>
          <p:cNvSpPr/>
          <p:nvPr/>
        </p:nvSpPr>
        <p:spPr>
          <a:xfrm>
            <a:off x="2387844" y="4694242"/>
            <a:ext cx="520995" cy="894350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471E6F-8B3F-3DF6-B513-BFB789277568}"/>
              </a:ext>
            </a:extLst>
          </p:cNvPr>
          <p:cNvSpPr txBox="1"/>
          <p:nvPr/>
        </p:nvSpPr>
        <p:spPr>
          <a:xfrm>
            <a:off x="2126970" y="5586004"/>
            <a:ext cx="108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Player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A7DEA8-FC86-367C-7AF7-307ECB9A36B1}"/>
              </a:ext>
            </a:extLst>
          </p:cNvPr>
          <p:cNvSpPr/>
          <p:nvPr/>
        </p:nvSpPr>
        <p:spPr>
          <a:xfrm>
            <a:off x="1828799" y="1965880"/>
            <a:ext cx="691116" cy="66894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F159A5-1591-AD52-70D0-A6FFE74C56AF}"/>
              </a:ext>
            </a:extLst>
          </p:cNvPr>
          <p:cNvSpPr/>
          <p:nvPr/>
        </p:nvSpPr>
        <p:spPr>
          <a:xfrm>
            <a:off x="5932758" y="2310223"/>
            <a:ext cx="691116" cy="66894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6728464-4A3E-BEF0-BFDB-039371815898}"/>
              </a:ext>
            </a:extLst>
          </p:cNvPr>
          <p:cNvSpPr/>
          <p:nvPr/>
        </p:nvSpPr>
        <p:spPr>
          <a:xfrm>
            <a:off x="6302303" y="4401905"/>
            <a:ext cx="691116" cy="66894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032EBA-15EE-E92F-1843-14E5FD7EB60E}"/>
              </a:ext>
            </a:extLst>
          </p:cNvPr>
          <p:cNvSpPr txBox="1"/>
          <p:nvPr/>
        </p:nvSpPr>
        <p:spPr>
          <a:xfrm>
            <a:off x="6106632" y="5083635"/>
            <a:ext cx="108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5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영혼</a:t>
            </a:r>
            <a:endParaRPr lang="en-US" altLang="ko-KR" b="1" dirty="0">
              <a:solidFill>
                <a:schemeClr val="accent5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7ECD5F1-A6FD-6D67-E8AD-FB05B2A5EE26}"/>
              </a:ext>
            </a:extLst>
          </p:cNvPr>
          <p:cNvSpPr/>
          <p:nvPr/>
        </p:nvSpPr>
        <p:spPr>
          <a:xfrm>
            <a:off x="707472" y="1934238"/>
            <a:ext cx="1145761" cy="3759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남은 시간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74CF4E-C152-636C-869B-E55119E08424}"/>
              </a:ext>
            </a:extLst>
          </p:cNvPr>
          <p:cNvSpPr/>
          <p:nvPr/>
        </p:nvSpPr>
        <p:spPr>
          <a:xfrm>
            <a:off x="701563" y="2361922"/>
            <a:ext cx="1253344" cy="3759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현재 영혼 상태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49F083-2BE7-FEE8-1ACB-BB4BB2901C26}"/>
              </a:ext>
            </a:extLst>
          </p:cNvPr>
          <p:cNvSpPr/>
          <p:nvPr/>
        </p:nvSpPr>
        <p:spPr>
          <a:xfrm>
            <a:off x="4263247" y="2734920"/>
            <a:ext cx="790397" cy="5870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AEFCBE-D276-BDC6-6BB6-90733EFC217C}"/>
              </a:ext>
            </a:extLst>
          </p:cNvPr>
          <p:cNvSpPr/>
          <p:nvPr/>
        </p:nvSpPr>
        <p:spPr>
          <a:xfrm>
            <a:off x="3426059" y="4218152"/>
            <a:ext cx="964504" cy="10100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157936-016D-0DC6-CFD5-296E4B8E1673}"/>
              </a:ext>
            </a:extLst>
          </p:cNvPr>
          <p:cNvSpPr/>
          <p:nvPr/>
        </p:nvSpPr>
        <p:spPr>
          <a:xfrm>
            <a:off x="7738975" y="3653227"/>
            <a:ext cx="691116" cy="7378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6F6505-AB13-0FF3-A57D-57C19ABD57E7}"/>
              </a:ext>
            </a:extLst>
          </p:cNvPr>
          <p:cNvSpPr/>
          <p:nvPr/>
        </p:nvSpPr>
        <p:spPr>
          <a:xfrm>
            <a:off x="707472" y="5452967"/>
            <a:ext cx="1565529" cy="28444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유저 </a:t>
            </a:r>
            <a:r>
              <a:rPr lang="en-US" altLang="ko-KR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Hp</a:t>
            </a:r>
            <a:endParaRPr lang="ko-KR" altLang="en-US" dirty="0">
              <a:solidFill>
                <a:schemeClr val="tx1"/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744027-2BE0-418F-2257-C4DB1671AC52}"/>
              </a:ext>
            </a:extLst>
          </p:cNvPr>
          <p:cNvSpPr txBox="1"/>
          <p:nvPr/>
        </p:nvSpPr>
        <p:spPr>
          <a:xfrm>
            <a:off x="9172486" y="3113051"/>
            <a:ext cx="252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시간 종료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다음 스테이지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en-US" altLang="ko-KR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+ Hp / </a:t>
            </a:r>
            <a:r>
              <a:rPr lang="ko-KR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공격수단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오픈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DA750F-3704-58B3-3F29-D6D06AF382CC}"/>
              </a:ext>
            </a:extLst>
          </p:cNvPr>
          <p:cNvSpPr txBox="1"/>
          <p:nvPr/>
        </p:nvSpPr>
        <p:spPr>
          <a:xfrm>
            <a:off x="9582396" y="1811590"/>
            <a:ext cx="1708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시간 내에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Hp = 0</a:t>
            </a:r>
          </a:p>
          <a:p>
            <a:pPr algn="ctr"/>
            <a:r>
              <a:rPr lang="en-US" altLang="ko-KR" b="1" dirty="0">
                <a:solidFill>
                  <a:srgbClr val="C00000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Game Over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F0BF174-07D5-5477-6270-75FCF5D93EFA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839270" y="2273255"/>
            <a:ext cx="743126" cy="57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61D0444-198D-5052-66E6-28F1D05B0CF7}"/>
              </a:ext>
            </a:extLst>
          </p:cNvPr>
          <p:cNvCxnSpPr>
            <a:cxnSpLocks/>
          </p:cNvCxnSpPr>
          <p:nvPr/>
        </p:nvCxnSpPr>
        <p:spPr>
          <a:xfrm>
            <a:off x="8839270" y="2848522"/>
            <a:ext cx="616040" cy="716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0714ABD-6C1D-C03D-EA1E-CF62FC125822}"/>
              </a:ext>
            </a:extLst>
          </p:cNvPr>
          <p:cNvSpPr txBox="1"/>
          <p:nvPr/>
        </p:nvSpPr>
        <p:spPr>
          <a:xfrm>
            <a:off x="9409554" y="4372398"/>
            <a:ext cx="207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If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영혼 개수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충족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공격</a:t>
            </a:r>
            <a:r>
              <a:rPr lang="en-US" altLang="ko-KR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</a:t>
            </a:r>
            <a:r>
              <a:rPr lang="ko-KR" alt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강화</a:t>
            </a:r>
            <a:endParaRPr lang="en-US" altLang="ko-KR" b="1" dirty="0">
              <a:solidFill>
                <a:schemeClr val="accent5">
                  <a:lumMod val="40000"/>
                  <a:lumOff val="6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CD346AF-FD2F-399A-7BF2-2CD575043E7C}"/>
              </a:ext>
            </a:extLst>
          </p:cNvPr>
          <p:cNvSpPr/>
          <p:nvPr/>
        </p:nvSpPr>
        <p:spPr>
          <a:xfrm>
            <a:off x="720268" y="5249824"/>
            <a:ext cx="1253344" cy="1934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Q</a:t>
            </a:r>
            <a:r>
              <a:rPr lang="ko-KR" altLang="en-US" sz="1400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W</a:t>
            </a:r>
            <a:r>
              <a:rPr lang="ko-KR" altLang="en-US" sz="1400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E D</a:t>
            </a:r>
            <a:endParaRPr lang="ko-KR" altLang="en-US" sz="1400" dirty="0">
              <a:solidFill>
                <a:schemeClr val="tx1"/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2CAEA6AF-3479-AD4A-D31F-25C8D6CC62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2028" y="2163758"/>
            <a:ext cx="408881" cy="428990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5D7C147E-BBA0-D7A9-A8AB-E695D274AB5B}"/>
              </a:ext>
            </a:extLst>
          </p:cNvPr>
          <p:cNvSpPr/>
          <p:nvPr/>
        </p:nvSpPr>
        <p:spPr>
          <a:xfrm>
            <a:off x="2678447" y="2076341"/>
            <a:ext cx="616041" cy="57116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81F263-93A5-A283-1EC9-F2B87A361F5F}"/>
              </a:ext>
            </a:extLst>
          </p:cNvPr>
          <p:cNvSpPr txBox="1"/>
          <p:nvPr/>
        </p:nvSpPr>
        <p:spPr>
          <a:xfrm>
            <a:off x="2668526" y="2633155"/>
            <a:ext cx="108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Item</a:t>
            </a:r>
          </a:p>
        </p:txBody>
      </p:sp>
      <p:pic>
        <p:nvPicPr>
          <p:cNvPr id="152" name="오디오 151">
            <a:hlinkClick r:id="" action="ppaction://media"/>
            <a:extLst>
              <a:ext uri="{FF2B5EF4-FFF2-40B4-BE49-F238E27FC236}">
                <a16:creationId xmlns:a16="http://schemas.microsoft.com/office/drawing/2014/main" id="{BF75DAFE-BA43-862C-DF04-3884F9620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1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03FEF821-D857-19F1-C2F6-068711A0DF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5040" y="1731960"/>
              <a:ext cx="10515600" cy="3801600"/>
            </p14:xfrm>
          </p:contentPart>
        </mc:Choice>
        <mc:Fallback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03FEF821-D857-19F1-C2F6-068711A0DF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5680" y="1722600"/>
                <a:ext cx="10534320" cy="38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420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19"/>
    </mc:Choice>
    <mc:Fallback>
      <p:transition spd="slow" advTm="36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B3C44A-5B45-22D0-2370-FE2977064CB1}"/>
              </a:ext>
            </a:extLst>
          </p:cNvPr>
          <p:cNvSpPr/>
          <p:nvPr/>
        </p:nvSpPr>
        <p:spPr>
          <a:xfrm>
            <a:off x="292034" y="247233"/>
            <a:ext cx="11607932" cy="63635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8DB1C9-5078-5B1A-11CB-6F50BBBDA1B4}"/>
              </a:ext>
            </a:extLst>
          </p:cNvPr>
          <p:cNvSpPr/>
          <p:nvPr/>
        </p:nvSpPr>
        <p:spPr>
          <a:xfrm>
            <a:off x="427169" y="394336"/>
            <a:ext cx="11337655" cy="6069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6E434B-31C7-DC81-B954-D92854333142}"/>
              </a:ext>
            </a:extLst>
          </p:cNvPr>
          <p:cNvSpPr/>
          <p:nvPr/>
        </p:nvSpPr>
        <p:spPr>
          <a:xfrm>
            <a:off x="604884" y="565605"/>
            <a:ext cx="10982227" cy="65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737CB-3C7C-E5E6-BA3E-4DCE2262FE16}"/>
              </a:ext>
            </a:extLst>
          </p:cNvPr>
          <p:cNvSpPr/>
          <p:nvPr/>
        </p:nvSpPr>
        <p:spPr>
          <a:xfrm>
            <a:off x="10119770" y="994305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881DE-0AFB-F3B0-D7F2-05C9F4C7E028}"/>
              </a:ext>
            </a:extLst>
          </p:cNvPr>
          <p:cNvSpPr txBox="1"/>
          <p:nvPr/>
        </p:nvSpPr>
        <p:spPr>
          <a:xfrm>
            <a:off x="787513" y="705450"/>
            <a:ext cx="813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Spirit of the warrior  -  </a:t>
            </a:r>
            <a:r>
              <a:rPr lang="ko-KR" altLang="en-US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게임 실행 예상 흐름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6578B-931E-5BA6-E3A8-49C576F46B2F}"/>
              </a:ext>
            </a:extLst>
          </p:cNvPr>
          <p:cNvSpPr/>
          <p:nvPr/>
        </p:nvSpPr>
        <p:spPr>
          <a:xfrm>
            <a:off x="10600438" y="700423"/>
            <a:ext cx="390150" cy="39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62C5A-CFC9-BCCB-64C4-D50F67564FA4}"/>
              </a:ext>
            </a:extLst>
          </p:cNvPr>
          <p:cNvSpPr/>
          <p:nvPr/>
        </p:nvSpPr>
        <p:spPr>
          <a:xfrm>
            <a:off x="10678747" y="771164"/>
            <a:ext cx="237750" cy="24876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FA5366-9BE8-BF8A-CD97-FD2D41171A35}"/>
              </a:ext>
            </a:extLst>
          </p:cNvPr>
          <p:cNvSpPr/>
          <p:nvPr/>
        </p:nvSpPr>
        <p:spPr>
          <a:xfrm rot="19117501">
            <a:off x="11083191" y="847363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32903-DA89-8A1F-B4C8-7BF3D316A6F5}"/>
              </a:ext>
            </a:extLst>
          </p:cNvPr>
          <p:cNvSpPr/>
          <p:nvPr/>
        </p:nvSpPr>
        <p:spPr>
          <a:xfrm rot="2361147">
            <a:off x="11084574" y="847364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744027-2BE0-418F-2257-C4DB1671AC52}"/>
              </a:ext>
            </a:extLst>
          </p:cNvPr>
          <p:cNvSpPr txBox="1"/>
          <p:nvPr/>
        </p:nvSpPr>
        <p:spPr>
          <a:xfrm>
            <a:off x="7694432" y="3283559"/>
            <a:ext cx="328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가운데 제자리에서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광역 공격을 펼치는 </a:t>
            </a:r>
            <a:r>
              <a:rPr lang="en-US" altLang="ko-KR" b="1" dirty="0">
                <a:solidFill>
                  <a:srgbClr val="C00000"/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Boss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B338A7-6F98-812A-B2EA-C79ED2851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84" y="1405707"/>
            <a:ext cx="6348809" cy="47641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2DA750F-3704-58B3-3F29-D6D06AF382CC}"/>
              </a:ext>
            </a:extLst>
          </p:cNvPr>
          <p:cNvSpPr txBox="1"/>
          <p:nvPr/>
        </p:nvSpPr>
        <p:spPr>
          <a:xfrm>
            <a:off x="8482695" y="2098476"/>
            <a:ext cx="170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3 stage </a:t>
            </a:r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이후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Boss stage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ED48230-78C3-58CC-8FCE-AEDF3B2C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2656" y1="88409" x2="52656" y2="88409"/>
                        <a14:backgroundMark x1="66975" y1="77273" x2="66975" y2="77273"/>
                        <a14:backgroundMark x1="76674" y1="68636" x2="76674" y2="68636"/>
                        <a14:backgroundMark x1="79446" y1="62045" x2="79446" y2="62045"/>
                        <a14:backgroundMark x1="28176" y1="39773" x2="28176" y2="39773"/>
                        <a14:backgroundMark x1="32102" y1="25455" x2="32102" y2="25455"/>
                        <a14:backgroundMark x1="32564" y1="25455" x2="32564" y2="25455"/>
                        <a14:backgroundMark x1="32564" y1="24091" x2="32564" y2="24091"/>
                        <a14:backgroundMark x1="64203" y1="17727" x2="64203" y2="17727"/>
                        <a14:backgroundMark x1="17783" y1="35909" x2="17783" y2="35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1408" y="2498271"/>
            <a:ext cx="1831843" cy="18614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8A1C63-A218-2602-34C5-1CBABD4E2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2984" y="1989563"/>
            <a:ext cx="1172608" cy="23701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800D51-1EFE-D7B2-568C-C9A9CE5E3463}"/>
              </a:ext>
            </a:extLst>
          </p:cNvPr>
          <p:cNvSpPr/>
          <p:nvPr/>
        </p:nvSpPr>
        <p:spPr>
          <a:xfrm>
            <a:off x="2854827" y="2365968"/>
            <a:ext cx="1745003" cy="199376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F42D72E-498F-DCF0-DC2B-B99A0B000C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229" y="3175371"/>
            <a:ext cx="483480" cy="5072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79BA01E-92CD-D7EB-EC6F-0E529B96B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7297" y="3109219"/>
            <a:ext cx="483480" cy="50725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EBD2E3B-C3A1-7C71-C68E-43C18CE736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7119" y="5452293"/>
            <a:ext cx="408881" cy="42899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6235C27-CB76-EA29-31B4-E9EAFCE7C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74138" y1="45313" x2="74138" y2="45313"/>
                        <a14:foregroundMark x1="74138" y1="37500" x2="74138" y2="37500"/>
                        <a14:foregroundMark x1="68966" y1="28125" x2="68725" y2="27797"/>
                        <a14:backgroundMark x1="58621" y1="35938" x2="58621" y2="35938"/>
                        <a14:backgroundMark x1="63793" y1="28125" x2="63793" y2="28125"/>
                        <a14:backgroundMark x1="62069" y1="25000" x2="70690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165" y="4530221"/>
            <a:ext cx="720197" cy="7947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2FD68D7-87BD-CE1E-4CA8-5EE5620430E5}"/>
              </a:ext>
            </a:extLst>
          </p:cNvPr>
          <p:cNvSpPr txBox="1"/>
          <p:nvPr/>
        </p:nvSpPr>
        <p:spPr>
          <a:xfrm>
            <a:off x="7631016" y="4183536"/>
            <a:ext cx="3285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플레이어는 보스의 공격을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최대한 피해가면서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강화된 공격으로</a:t>
            </a:r>
            <a:endParaRPr lang="en-US" altLang="ko-KR" b="1" dirty="0">
              <a:solidFill>
                <a:schemeClr val="accent3">
                  <a:lumMod val="60000"/>
                  <a:lumOff val="40000"/>
                </a:schemeClr>
              </a:solidFill>
              <a:latin typeface="Galmuri11" panose="02000000000000000000" pitchFamily="2" charset="-128"/>
              <a:ea typeface="Galmuri11" panose="02000000000000000000" pitchFamily="2" charset="-128"/>
            </a:endParaRPr>
          </a:p>
          <a:p>
            <a:pPr algn="ctr"/>
            <a:r>
              <a: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보스를 물리치면 </a:t>
            </a:r>
            <a:r>
              <a:rPr lang="en-US" altLang="ko-KR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lmuri11" panose="02000000000000000000" pitchFamily="2" charset="-128"/>
                <a:ea typeface="Galmuri11" panose="02000000000000000000" pitchFamily="2" charset="-128"/>
              </a:rPr>
              <a:t>Win</a:t>
            </a:r>
          </a:p>
        </p:txBody>
      </p:sp>
      <p:pic>
        <p:nvPicPr>
          <p:cNvPr id="86" name="오디오 85">
            <a:hlinkClick r:id="" action="ppaction://media"/>
            <a:extLst>
              <a:ext uri="{FF2B5EF4-FFF2-40B4-BE49-F238E27FC236}">
                <a16:creationId xmlns:a16="http://schemas.microsoft.com/office/drawing/2014/main" id="{525A601D-8FED-FD21-B3D4-AF7A720C3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5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4C2822EF-1CA4-C592-6722-A30EDBB460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920" y="2280600"/>
              <a:ext cx="3549960" cy="309636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4C2822EF-1CA4-C592-6722-A30EDBB46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30560" y="2271240"/>
                <a:ext cx="3568680" cy="31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96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0"/>
    </mc:Choice>
    <mc:Fallback>
      <p:transition spd="slow" advTm="14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B3C44A-5B45-22D0-2370-FE2977064CB1}"/>
              </a:ext>
            </a:extLst>
          </p:cNvPr>
          <p:cNvSpPr/>
          <p:nvPr/>
        </p:nvSpPr>
        <p:spPr>
          <a:xfrm>
            <a:off x="292034" y="247233"/>
            <a:ext cx="11607932" cy="636353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8DB1C9-5078-5B1A-11CB-6F50BBBDA1B4}"/>
              </a:ext>
            </a:extLst>
          </p:cNvPr>
          <p:cNvSpPr/>
          <p:nvPr/>
        </p:nvSpPr>
        <p:spPr>
          <a:xfrm>
            <a:off x="427169" y="394336"/>
            <a:ext cx="11337655" cy="6069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6E434B-31C7-DC81-B954-D92854333142}"/>
              </a:ext>
            </a:extLst>
          </p:cNvPr>
          <p:cNvSpPr/>
          <p:nvPr/>
        </p:nvSpPr>
        <p:spPr>
          <a:xfrm>
            <a:off x="604884" y="565605"/>
            <a:ext cx="10982227" cy="659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737CB-3C7C-E5E6-BA3E-4DCE2262FE16}"/>
              </a:ext>
            </a:extLst>
          </p:cNvPr>
          <p:cNvSpPr/>
          <p:nvPr/>
        </p:nvSpPr>
        <p:spPr>
          <a:xfrm>
            <a:off x="10119770" y="994305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881DE-0AFB-F3B0-D7F2-05C9F4C7E028}"/>
              </a:ext>
            </a:extLst>
          </p:cNvPr>
          <p:cNvSpPr txBox="1"/>
          <p:nvPr/>
        </p:nvSpPr>
        <p:spPr>
          <a:xfrm>
            <a:off x="787513" y="705450"/>
            <a:ext cx="813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Spirit of the warrior  -  </a:t>
            </a:r>
            <a:r>
              <a:rPr lang="ko-KR" altLang="en-US" sz="2000" b="1" dirty="0">
                <a:latin typeface="Galmuri11" panose="02000000000000000000" pitchFamily="2" charset="-128"/>
                <a:ea typeface="Galmuri11" panose="02000000000000000000" pitchFamily="2" charset="-128"/>
              </a:rPr>
              <a:t>게임 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76578B-931E-5BA6-E3A8-49C576F46B2F}"/>
              </a:ext>
            </a:extLst>
          </p:cNvPr>
          <p:cNvSpPr/>
          <p:nvPr/>
        </p:nvSpPr>
        <p:spPr>
          <a:xfrm>
            <a:off x="10600438" y="700423"/>
            <a:ext cx="390150" cy="39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762C5A-CFC9-BCCB-64C4-D50F67564FA4}"/>
              </a:ext>
            </a:extLst>
          </p:cNvPr>
          <p:cNvSpPr/>
          <p:nvPr/>
        </p:nvSpPr>
        <p:spPr>
          <a:xfrm>
            <a:off x="10678747" y="771164"/>
            <a:ext cx="237750" cy="24876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FA5366-9BE8-BF8A-CD97-FD2D41171A35}"/>
              </a:ext>
            </a:extLst>
          </p:cNvPr>
          <p:cNvSpPr/>
          <p:nvPr/>
        </p:nvSpPr>
        <p:spPr>
          <a:xfrm rot="19117501">
            <a:off x="11083191" y="847363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E32903-DA89-8A1F-B4C8-7BF3D316A6F5}"/>
              </a:ext>
            </a:extLst>
          </p:cNvPr>
          <p:cNvSpPr/>
          <p:nvPr/>
        </p:nvSpPr>
        <p:spPr>
          <a:xfrm rot="2361147">
            <a:off x="11084574" y="847364"/>
            <a:ext cx="390151" cy="9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0398E1CF-3A85-B136-4685-F05E99067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71168"/>
              </p:ext>
            </p:extLst>
          </p:nvPr>
        </p:nvGraphicFramePr>
        <p:xfrm>
          <a:off x="604883" y="1360299"/>
          <a:ext cx="10982226" cy="4951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786">
                  <a:extLst>
                    <a:ext uri="{9D8B030D-6E8A-4147-A177-3AD203B41FA5}">
                      <a16:colId xmlns:a16="http://schemas.microsoft.com/office/drawing/2014/main" val="3928432412"/>
                    </a:ext>
                  </a:extLst>
                </a:gridCol>
                <a:gridCol w="2994409">
                  <a:extLst>
                    <a:ext uri="{9D8B030D-6E8A-4147-A177-3AD203B41FA5}">
                      <a16:colId xmlns:a16="http://schemas.microsoft.com/office/drawing/2014/main" val="3771522997"/>
                    </a:ext>
                  </a:extLst>
                </a:gridCol>
                <a:gridCol w="6583031">
                  <a:extLst>
                    <a:ext uri="{9D8B030D-6E8A-4147-A177-3AD203B41FA5}">
                      <a16:colId xmlns:a16="http://schemas.microsoft.com/office/drawing/2014/main" val="2705266243"/>
                    </a:ext>
                  </a:extLst>
                </a:gridCol>
              </a:tblGrid>
              <a:tr h="46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리소스 수집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리소스 수집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캐릭터 애니메이션 구현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/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배경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724482"/>
                  </a:ext>
                </a:extLst>
              </a:tr>
              <a:tr h="49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오브젝트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조작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방향키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과 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(Q, W, E),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방어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(D)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구현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적에게 공격 받을 때의 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867873"/>
                  </a:ext>
                </a:extLst>
              </a:tr>
              <a:tr h="49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적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몬스터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오브젝트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랜덤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스테이지의 특정 구간을 순회하는 적 구현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플레이어 공격에 따른 애니메이션 구현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던지는 공격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334033"/>
                  </a:ext>
                </a:extLst>
              </a:tr>
              <a:tr h="49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충돌 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몬스터와 플레이어의 충돌 체크 구현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이 사이의 상호작용 구현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몬스터가 던지는 공격과의 충돌 체크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569831"/>
                  </a:ext>
                </a:extLst>
              </a:tr>
              <a:tr h="49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추가 구현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중간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메뉴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HP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바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활성화 상태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영혼 개수 등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일시정지 구현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플레이어와 적의 체력 게이지 렌더링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1~4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 부족한 부분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580724"/>
                  </a:ext>
                </a:extLst>
              </a:tr>
              <a:tr h="46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보스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광역 공격 구현 및 애니메이션 처리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플레이어와의 충돌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162938"/>
                  </a:ext>
                </a:extLst>
              </a:tr>
              <a:tr h="49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7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오브젝트 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공격 강화 구현 및 애니메이션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효과 활성화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맵 내의 아이템 구현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(HP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회복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플레이어 슬라이딩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955903"/>
                  </a:ext>
                </a:extLst>
              </a:tr>
              <a:tr h="46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적 오브젝트 마무리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사운드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 별로 적 오브젝트 배치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맵 내의 아이템 구현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(HP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회복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310326"/>
                  </a:ext>
                </a:extLst>
              </a:tr>
              <a:tr h="49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9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시작과 종료 처리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난이도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스테이지마다 난이도에 맞게 시간과 영혼의 수 조절</a:t>
                      </a:r>
                      <a:endParaRPr lang="en-US" altLang="ko-KR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다양한 세계관 이야기 구현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게임 시작 화면 구현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보스 엔딩 크레딧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766005"/>
                  </a:ext>
                </a:extLst>
              </a:tr>
              <a:tr h="460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최종 점검</a:t>
                      </a:r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마무리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Galmuri11" panose="02000000000000000000" pitchFamily="2" charset="-128"/>
                          <a:ea typeface="Galmuri11" panose="02000000000000000000" pitchFamily="2" charset="-128"/>
                        </a:rPr>
                        <a:t>-</a:t>
                      </a:r>
                      <a:endParaRPr lang="ko-KR" altLang="en-US" sz="14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Galmuri11" panose="02000000000000000000" pitchFamily="2" charset="-128"/>
                        <a:ea typeface="Galmuri11" panose="02000000000000000000" pitchFamily="2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152011"/>
                  </a:ext>
                </a:extLst>
              </a:tr>
            </a:tbl>
          </a:graphicData>
        </a:graphic>
      </p:graphicFrame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D5D95912-52B9-25E0-EC7B-73AFFB508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4"/>
    </mc:Choice>
    <mc:Fallback>
      <p:transition spd="slow" advTm="5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620</Words>
  <Application>Microsoft Office PowerPoint</Application>
  <PresentationFormat>와이드스크린</PresentationFormat>
  <Paragraphs>121</Paragraphs>
  <Slides>6</Slides>
  <Notes>4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Galmuri11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미영</dc:creator>
  <cp:lastModifiedBy>미영</cp:lastModifiedBy>
  <cp:revision>6</cp:revision>
  <dcterms:created xsi:type="dcterms:W3CDTF">2022-09-26T05:33:50Z</dcterms:created>
  <dcterms:modified xsi:type="dcterms:W3CDTF">2022-09-27T01:11:16Z</dcterms:modified>
</cp:coreProperties>
</file>